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and welcome to the new term's parents' meeting. Tonight we cover four things you care about most: the new rules that involve parents, how children grow between three and six, what helps at home, and safety. For every point we will tell you where it comes from, so you can look it up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five things to talk about. First the new rules, especially the free final year that started last autumn. Then how children grow between three and six, and what a day at kindergarten looks like. The third part is the heart of tonight: what helps at home with sleep, screens, outdoor time, food and eyesight, and how the youngest children settle in. Then safety. Last, a few small favours we would like to 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China's first law just for preschool education took effect on June 1 last year. Six parts of it involve parents most closely. Apart from a necessary health check, no kindergarten may set any kind of test or exam to get in. If your child has an allergy, a special condition or an illness, the law asks parents to tell the kindergarten promptly, so please tell your child's teacher this week. Limiting screen time is a job the law gives to both families and kindergartens. It names no number of minutes, and later tonight we put the advice of several bodies side by side. Play is the basic activity, kindergartens may not teach primary school courses, and primary school starts from zero. Meal money may only be spent on meals, and fees, standards and refund rules must be posted. We will keep you informed about how your child is doing, and we ask for your support. The law also requires a parents' committee, and we would welcome volunteers.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free preschool education. Under a State Council General Office document issued in August last year, from the autumn 2025 term the care and education fee is waived for children in the final year at public kindergartens. Children in the final year at a private kindergarten licensed by the education authorities get a reduction at the level of a local public kindergarten of the same type, and the private kindergarten may still charge anything above that. Please note that only the care and education fee is waived. Meals, boarding and sundry fees are not. There is no single national amount either, it depends on the local public rate. At the official briefing the example given was this: a private kindergarten charges 800 yuan a month and a public one of the same type 500, so 500 is waived and parents pay the 300 difference. This year's Government Work Report says the policy now covers 14 million children, and that this year the policy will be improved. So far national rules cover the final year only. If anything changes for the younger classes, we will post it in the class group chat as soon as we have an official notice.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word on the bigger picture. The number of children in kindergarten across China fell from 48.18 million in 2020 to 32.26 million last year, a third fewer in five years. Over the same years the gross enrolment rate rose from 85.2% to 92.9%, and 91.49% of children now attend an affordable kindergarten, meaning a public one or a licensed affordable private one. Fewer children, but more of them can get a place they can afford. Two notes. Gross enrolment divides all children in kindergarten by the number of children aged three to five, while the affordable share is a share of children enrolled, so the two rates are worked out differently and should not be compared. And the affordable share dipped by 0.12 points last year, so it does not rise every single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to the children themselves: what they grow into between three and six. Our guide here is the Ministry of Education's Learning and Development Guidelines for Children Aged 3 to 6, published in 2012.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guidelines describe development in five areas: health, language, social, science and art. For each, they say roughly what a child can do by the end of three to four, four to five, and five to six. We picked one example per area, the end of the youngest class on the left and the end of the oldest class on the right. In health, for example, a younger child dresses with help, and by the oldest class ties their own shoelaces. One word on science: adding and taking away within ten, the guidelines say, is done by handling real objects, not by reciting or drilling. These are rough expectations, not pass marks. A little earlier or a little later is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lines come straight from the guidelines, and we would like every parent to remember them. Every child has their own pace. In one class some children talk first and some run first, and both are fine. Please also don't rush your child into primary school content. Article 59 of the Preschool Education Law says kindergartens may not teach primary school courses, and primary school teaching starts from zero. The guidelines add that teaching young children to read characters early through rote memory and drilling does not suit how they learn. Playing together and reading picture books at home will do more good than early pinyin or sums. The background is an AI-generated illustration of a picture-book corner.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parts of a kindergarten day are set by regulation. Under the Kindergarten Work Regulations, children normally spend at least two hours a day outdoors, and at least one hour of that is physical exercise. The one hour is part of the two, not on top. Main meals are three and a half to four hours apart. Children are brought in and collected by a guardian or an adult the guardian names. A nap of about two hours is the guidelines' advice, adjusted for age, season and the child. Play is the basic activity, which is also what the Preschool Education Law asks. The weekly menu is posted for you to see. The three pictures are AI-generated illustrations, not photos of our kindergarten.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heart of tonight: home and school working together. Children spend much of their day at home, and when sleep, screens, outdoor time, food and eyesight go well at home, we can build on it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remember only three things tonight, make it these three, and stick them on the fridge. One, sleep enough: a regular bedtime and wake-up time, and naps count toward the day's sleep. Two, less screen time: the National Health Commission, the Chinese Nutrition Society and the World Health Organization all advise no more than an hour a day in total, and less is better. Three, get outside: children have two hours outdoors here every day, so keep it up at weekends and in the holidays. The exact hours differ a little between these bodies, and the next slide shows them side by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puts the advice side by side. Sleep first. The Ministry of Education's guidelines suggest 11 to 12 hours a day for ages three to six, with a nap of about two hours. The National Patriotic Health Campaign Committee office, the Chinese Nutrition Society and the WHO say 10 to 13 hours. Both are fine, there is no need to merge them into one number. Screens: the guidelines say no more than 15, 20 or 30 minutes at a stretch for ages three to four, four to five and five to six. The National Health Commission published two papers in 2021. Its eye-care standard for ages four to six says avoid screens where possible, 20 minutes a time and no more than an hour a day in total. Its myopia prevention guide says no more than 15 minutes a time for anything other than learning. The nutrition society and the WHO both say no more than an hour a day in total. Outdoors: only the Kindergarten Work Regulations, Ministry of Education Order No. 39, are a binding rule, at least two hours outdoors a day at kindergarten including one hour of exercise. Everything else is advice. Mind the ages too: the WHO guideline covers three to four only, and the nutrition society's covers two to 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food we follow the Chinese Nutrition Society's 2022 dietary guidelines for preschool children, which cover ages two to five and are still the current edition. A few easy numbers. Milk: 350 to 500 grams a day. Plain water: 600 to 700 millilitres a day at two to three, 700 to 800 at four to five. Salt: under 2 grams a day at two to three, under 3 grams at four to five. Variety: 12 or more different foods a day and 25 or more a week. Three more: no sugary drinks. No whole beans or nuts for now, so they can't go down the wrong way. And no snacks in the 30 minutes before bed. The picture is an AI-generated illustration of lunch.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eyesight. In 2022, 12.7% of six-year-olds in China were short-sighted, 1.8 points lower than in 2018. The 2018 figure is worked out from those two numbers. In 2020 it was 14.3%. The National Health Commission's 2021 eye care standard advises children aged four to six to spend two hours or more outdoors every day, and that is the main advice for protecting their eyes. The kindergarten checks eyesight every six months, and here is how to read the result: at four, eyesight usually reaches 0.6 or better, and from five, 0.8 or better. There are several different measures of hyperopia reserve out there, so if you have questions, please ask an eye doctor.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of the youngest children care most about settling in. To be clear first: there is no national standard for how many days it should take, and no official figure for how many children have separation anxiety. The percentages you see online have no source we could find, so we won't quote them. What we can share are two peer-reviewed studies. One followed 70 children aged 15 months. In the first nine days after their mothers left, the children's cortisol, a stress hormone, rose within an hour to 75 to 100 percent above home levels. The more days a mother spent easing the child in, the more likely the attachment stayed or became secure. The other, a US sample of 168 children with an average age of 3.27, found that over the first 10 weeks in a new childcare setting, the rise in cortisol at childcare grew. A high cortisol level is not a diagnosis of anxiety. So our advice: stay a while at first, then leave a little longer each day. Watch how your child eats, sleeps and plays, which is what the guidelines advise. No tears doesn't mean fully settled, so keep talking to us. And we won't promise no tears within a week, because every child is different. The picture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safety tips. Pick-up: under the Kindergarten Work Regulations, children are collected by a guardian or an adult the guardian names. Please tell the teacher before someone new comes, because we will not hand your child to anyone we don't know. School bus: under the School Bus Safety Regulations, children ride a dedicated school bus with a minder on board the whole way, who leaves the bus only after making sure every child is off. Meals: under the 2019 rules on school food safety and nutrition, a kindergarten leader eats with the children at every meal, and at least 125 grams of each dish is kept chilled for 48 hours or more. Water: China CDC says drowning is the leading cause of injury death for children and teenagers aged 1 to 14 in China. Drowning is often fast and silent, a swim ring is not a proper flotation aid, and nothing replaces an adult actually watching. Getting lost: the guidelines suggest teaching children their home address, phone number and parents' names, and to ask the police for help. Never leave a child alone at home or in a 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five small favours, each backed by a rule. One, tell us about allergies, special conditions or illness, as Article 15 of the Preschool Education Law asks. Two, pick-up is by you or an adult you name, and please tell us of any change. Three, if your child needs medicine at kindergarten, please give us written consent first. Under the Kindergarten Work Regulations we cannot give medicine without a guardian's consent. Four, there is no need to drill pinyin, characters or sums early. A 2018 Ministry of Education notice bars kindergartens from teaching them in advance, and there is no need to race ahead at home either. Five, come to parents' meetings and open days. If you are unsure about anything, just ask in the class group chat.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next meeting is the open day. We will post the date in the class group chat well ahead, and you are welcome to come and see a day in class. Weekly menus and all notices go to the class group chat. And please do sign up for the parents' committee. Thank you all. Here is to a good term, growing up together. The background is an AI-generated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6-1.jpeg"/><Relationship Id="rId3" Type="http://schemas.openxmlformats.org/officeDocument/2006/relationships/image" Target="../media/image-9-3.jpeg"/><Relationship Id="rId4" Type="http://schemas.openxmlformats.org/officeDocument/2006/relationships/slideLayout" Target="../slideLayouts/slideLayout4.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4.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5.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0610850" y="704850"/>
            <a:ext cx="685800" cy="685800"/>
          </a:xfrm>
          <a:prstGeom prst="ellipse">
            <a:avLst/>
          </a:prstGeom>
          <a:noFill/>
          <a:ln w="38100">
            <a:solidFill>
              <a:srgbClr val="FFD100"/>
            </a:solidFill>
            <a:prstDash val="solid"/>
          </a:ln>
        </p:spPr>
      </p:sp>
      <p:sp>
        <p:nvSpPr>
          <p:cNvPr id="4" name="Shape 2"/>
          <p:cNvSpPr/>
          <p:nvPr/>
        </p:nvSpPr>
        <p:spPr>
          <a:xfrm>
            <a:off x="11372850" y="1047750"/>
            <a:ext cx="95250" cy="0"/>
          </a:xfrm>
          <a:prstGeom prst="line">
            <a:avLst/>
          </a:prstGeom>
          <a:noFill/>
          <a:ln w="38100">
            <a:solidFill>
              <a:srgbClr val="FFD100"/>
            </a:solidFill>
            <a:prstDash val="solid"/>
          </a:ln>
        </p:spPr>
      </p:sp>
      <p:sp>
        <p:nvSpPr>
          <p:cNvPr id="5" name="Shape 3"/>
          <p:cNvSpPr/>
          <p:nvPr/>
        </p:nvSpPr>
        <p:spPr>
          <a:xfrm>
            <a:off x="11249978" y="1343978"/>
            <a:ext cx="67628" cy="67627"/>
          </a:xfrm>
          <a:prstGeom prst="line">
            <a:avLst/>
          </a:prstGeom>
          <a:noFill/>
          <a:ln w="38100">
            <a:solidFill>
              <a:srgbClr val="FFD100"/>
            </a:solidFill>
            <a:prstDash val="solid"/>
          </a:ln>
        </p:spPr>
      </p:sp>
      <p:sp>
        <p:nvSpPr>
          <p:cNvPr id="6" name="Shape 4"/>
          <p:cNvSpPr/>
          <p:nvPr/>
        </p:nvSpPr>
        <p:spPr>
          <a:xfrm>
            <a:off x="10953750" y="1466850"/>
            <a:ext cx="0" cy="95250"/>
          </a:xfrm>
          <a:prstGeom prst="line">
            <a:avLst/>
          </a:prstGeom>
          <a:noFill/>
          <a:ln w="38100">
            <a:solidFill>
              <a:srgbClr val="FFD100"/>
            </a:solidFill>
            <a:prstDash val="solid"/>
          </a:ln>
        </p:spPr>
      </p:sp>
      <p:sp>
        <p:nvSpPr>
          <p:cNvPr id="7" name="Shape 5"/>
          <p:cNvSpPr/>
          <p:nvPr/>
        </p:nvSpPr>
        <p:spPr>
          <a:xfrm flipV="1">
            <a:off x="10589895" y="1343978"/>
            <a:ext cx="67628" cy="67627"/>
          </a:xfrm>
          <a:prstGeom prst="line">
            <a:avLst/>
          </a:prstGeom>
          <a:noFill/>
          <a:ln w="38100">
            <a:solidFill>
              <a:srgbClr val="FFD100"/>
            </a:solidFill>
            <a:prstDash val="solid"/>
          </a:ln>
        </p:spPr>
      </p:sp>
      <p:sp>
        <p:nvSpPr>
          <p:cNvPr id="8" name="Shape 6"/>
          <p:cNvSpPr/>
          <p:nvPr/>
        </p:nvSpPr>
        <p:spPr>
          <a:xfrm>
            <a:off x="10439400" y="1047750"/>
            <a:ext cx="95250" cy="0"/>
          </a:xfrm>
          <a:prstGeom prst="line">
            <a:avLst/>
          </a:prstGeom>
          <a:noFill/>
          <a:ln w="38100">
            <a:solidFill>
              <a:srgbClr val="FFD100"/>
            </a:solidFill>
            <a:prstDash val="solid"/>
          </a:ln>
        </p:spPr>
      </p:sp>
      <p:sp>
        <p:nvSpPr>
          <p:cNvPr id="9" name="Shape 7"/>
          <p:cNvSpPr/>
          <p:nvPr/>
        </p:nvSpPr>
        <p:spPr>
          <a:xfrm>
            <a:off x="10589895" y="683895"/>
            <a:ext cx="67628" cy="67628"/>
          </a:xfrm>
          <a:prstGeom prst="line">
            <a:avLst/>
          </a:prstGeom>
          <a:noFill/>
          <a:ln w="38100">
            <a:solidFill>
              <a:srgbClr val="FFD100"/>
            </a:solidFill>
            <a:prstDash val="solid"/>
          </a:ln>
        </p:spPr>
      </p:sp>
      <p:sp>
        <p:nvSpPr>
          <p:cNvPr id="10" name="Shape 8"/>
          <p:cNvSpPr/>
          <p:nvPr/>
        </p:nvSpPr>
        <p:spPr>
          <a:xfrm>
            <a:off x="10953750" y="533400"/>
            <a:ext cx="0" cy="95250"/>
          </a:xfrm>
          <a:prstGeom prst="line">
            <a:avLst/>
          </a:prstGeom>
          <a:noFill/>
          <a:ln w="38100">
            <a:solidFill>
              <a:srgbClr val="FFD100"/>
            </a:solidFill>
            <a:prstDash val="solid"/>
          </a:ln>
        </p:spPr>
      </p:sp>
      <p:sp>
        <p:nvSpPr>
          <p:cNvPr id="11" name="Shape 9"/>
          <p:cNvSpPr/>
          <p:nvPr/>
        </p:nvSpPr>
        <p:spPr>
          <a:xfrm flipV="1">
            <a:off x="11249978" y="683895"/>
            <a:ext cx="67628" cy="67628"/>
          </a:xfrm>
          <a:prstGeom prst="line">
            <a:avLst/>
          </a:prstGeom>
          <a:noFill/>
          <a:ln w="38100">
            <a:solidFill>
              <a:srgbClr val="FFD100"/>
            </a:solidFill>
            <a:prstDash val="solid"/>
          </a:ln>
        </p:spPr>
      </p:sp>
      <p:sp>
        <p:nvSpPr>
          <p:cNvPr id="12" name="Shape 10"/>
          <p:cNvSpPr/>
          <p:nvPr/>
        </p:nvSpPr>
        <p:spPr>
          <a:xfrm>
            <a:off x="5987415" y="1790700"/>
            <a:ext cx="217170" cy="206692"/>
          </a:xfrm>
          <a:custGeom>
            <a:avLst/>
            <a:gdLst/>
            <a:ahLst/>
            <a:cxnLst/>
            <a:rect l="l" t="t" r="r" b="b"/>
            <a:pathLst>
              <a:path w="217170" h="206692">
                <a:moveTo>
                  <a:pt x="108585" y="0"/>
                </a:moveTo>
                <a:lnTo>
                  <a:pt x="139065" y="72390"/>
                </a:lnTo>
                <a:lnTo>
                  <a:pt x="217170" y="79058"/>
                </a:lnTo>
                <a:lnTo>
                  <a:pt x="157163" y="130492"/>
                </a:lnTo>
                <a:lnTo>
                  <a:pt x="176213" y="206692"/>
                </a:lnTo>
                <a:lnTo>
                  <a:pt x="108585" y="165735"/>
                </a:lnTo>
                <a:lnTo>
                  <a:pt x="40957" y="206692"/>
                </a:lnTo>
                <a:lnTo>
                  <a:pt x="60007" y="130492"/>
                </a:lnTo>
                <a:lnTo>
                  <a:pt x="0" y="79058"/>
                </a:lnTo>
                <a:lnTo>
                  <a:pt x="78105" y="72390"/>
                </a:lnTo>
                <a:close/>
              </a:path>
            </a:pathLst>
          </a:custGeom>
          <a:solidFill>
            <a:srgbClr val="FF6A12"/>
          </a:solidFill>
          <a:ln/>
        </p:spPr>
      </p:sp>
      <p:sp>
        <p:nvSpPr>
          <p:cNvPr id="13" name="Shape 11"/>
          <p:cNvSpPr/>
          <p:nvPr/>
        </p:nvSpPr>
        <p:spPr>
          <a:xfrm>
            <a:off x="6014085" y="5724525"/>
            <a:ext cx="163830" cy="155257"/>
          </a:xfrm>
          <a:custGeom>
            <a:avLst/>
            <a:gdLst/>
            <a:ahLst/>
            <a:cxnLst/>
            <a:rect l="l" t="t" r="r" b="b"/>
            <a:pathLst>
              <a:path w="163830" h="155257">
                <a:moveTo>
                  <a:pt x="81915" y="0"/>
                </a:moveTo>
                <a:lnTo>
                  <a:pt x="104775" y="54293"/>
                </a:lnTo>
                <a:lnTo>
                  <a:pt x="163830" y="59055"/>
                </a:lnTo>
                <a:lnTo>
                  <a:pt x="119063" y="98107"/>
                </a:lnTo>
                <a:lnTo>
                  <a:pt x="132397" y="155257"/>
                </a:lnTo>
                <a:lnTo>
                  <a:pt x="81915" y="123825"/>
                </a:lnTo>
                <a:lnTo>
                  <a:pt x="31433" y="155257"/>
                </a:lnTo>
                <a:lnTo>
                  <a:pt x="44768" y="98107"/>
                </a:lnTo>
                <a:lnTo>
                  <a:pt x="0" y="59055"/>
                </a:lnTo>
                <a:lnTo>
                  <a:pt x="59055" y="54293"/>
                </a:lnTo>
                <a:close/>
              </a:path>
            </a:pathLst>
          </a:custGeom>
          <a:solidFill>
            <a:srgbClr val="14B4FF"/>
          </a:solidFill>
          <a:ln/>
        </p:spPr>
      </p:sp>
      <p:sp>
        <p:nvSpPr>
          <p:cNvPr id="14" name="Shape 12"/>
          <p:cNvSpPr/>
          <p:nvPr/>
        </p:nvSpPr>
        <p:spPr>
          <a:xfrm>
            <a:off x="784860" y="5638800"/>
            <a:ext cx="144780" cy="138113"/>
          </a:xfrm>
          <a:custGeom>
            <a:avLst/>
            <a:gdLst/>
            <a:ahLst/>
            <a:cxnLst/>
            <a:rect l="l" t="t" r="r" b="b"/>
            <a:pathLst>
              <a:path w="144780" h="138113">
                <a:moveTo>
                  <a:pt x="72390" y="0"/>
                </a:moveTo>
                <a:lnTo>
                  <a:pt x="92392" y="48578"/>
                </a:lnTo>
                <a:lnTo>
                  <a:pt x="144780" y="52388"/>
                </a:lnTo>
                <a:lnTo>
                  <a:pt x="104775" y="86678"/>
                </a:lnTo>
                <a:lnTo>
                  <a:pt x="117157" y="138113"/>
                </a:lnTo>
                <a:lnTo>
                  <a:pt x="72390" y="110490"/>
                </a:lnTo>
                <a:lnTo>
                  <a:pt x="27622" y="138113"/>
                </a:lnTo>
                <a:lnTo>
                  <a:pt x="40005" y="86678"/>
                </a:lnTo>
                <a:lnTo>
                  <a:pt x="0" y="52388"/>
                </a:lnTo>
                <a:lnTo>
                  <a:pt x="52388" y="48578"/>
                </a:lnTo>
                <a:close/>
              </a:path>
            </a:pathLst>
          </a:custGeom>
          <a:solidFill>
            <a:srgbClr val="15D157"/>
          </a:solidFill>
          <a:ln/>
        </p:spPr>
      </p:sp>
      <p:sp>
        <p:nvSpPr>
          <p:cNvPr id="15" name="Shape 13"/>
          <p:cNvSpPr/>
          <p:nvPr/>
        </p:nvSpPr>
        <p:spPr>
          <a:xfrm>
            <a:off x="609600" y="762000"/>
            <a:ext cx="3086100" cy="361950"/>
          </a:xfrm>
          <a:prstGeom prst="roundRect">
            <a:avLst>
              <a:gd name="adj" fmla="val 50000"/>
            </a:avLst>
          </a:prstGeom>
          <a:solidFill>
            <a:srgbClr val="14B4FF"/>
          </a:solidFill>
          <a:ln/>
        </p:spPr>
      </p:sp>
      <p:sp>
        <p:nvSpPr>
          <p:cNvPr id="16" name="Text 14"/>
          <p:cNvSpPr/>
          <p:nvPr/>
        </p:nvSpPr>
        <p:spPr>
          <a:xfrm>
            <a:off x="0" y="853510"/>
            <a:ext cx="4305300" cy="182880"/>
          </a:xfrm>
          <a:prstGeom prst="rect">
            <a:avLst/>
          </a:prstGeom>
          <a:noFill/>
          <a:ln/>
        </p:spPr>
        <p:txBody>
          <a:bodyPr wrap="none" lIns="0" tIns="0" rIns="0" bIns="0" rtlCol="0" anchor="t"/>
          <a:lstStyle/>
          <a:p>
            <a:pPr algn="ctr" indent="0" marL="0">
              <a:buNone/>
            </a:pPr>
            <a:r>
              <a:rPr lang="en-US" sz="1200" b="1" dirty="0">
                <a:solidFill>
                  <a:srgbClr val="1E2340"/>
                </a:solidFill>
                <a:latin typeface="Microsoft YaHei UI" pitchFamily="34" charset="0"/>
                <a:ea typeface="Microsoft YaHei" pitchFamily="34" charset="-122"/>
                <a:cs typeface="Microsoft YaHei UI" pitchFamily="34" charset="-120"/>
              </a:rPr>
              <a:t>New term parents</a:t>
            </a:r>
            <a:pPr algn="ctr" indent="0" marL="0">
              <a:buNone/>
            </a:pPr>
            <a:r>
              <a:rPr lang="en-US" sz="1200" b="1" dirty="0">
                <a:solidFill>
                  <a:srgbClr val="1E2340"/>
                </a:solidFill>
                <a:latin typeface="Microsoft YaHei UI" pitchFamily="34" charset="0"/>
                <a:ea typeface="Microsoft YaHei" pitchFamily="34" charset="-122"/>
                <a:cs typeface="Microsoft YaHei UI" pitchFamily="34" charset="-120"/>
              </a:rPr>
              <a:t>'</a:t>
            </a:r>
            <a:pPr algn="ctr" indent="0" marL="0">
              <a:buNone/>
            </a:pPr>
            <a:r>
              <a:rPr lang="en-US" sz="1200" b="1" dirty="0">
                <a:solidFill>
                  <a:srgbClr val="1E2340"/>
                </a:solidFill>
                <a:latin typeface="Microsoft YaHei UI" pitchFamily="34" charset="0"/>
                <a:ea typeface="Microsoft YaHei" pitchFamily="34" charset="-122"/>
                <a:cs typeface="Microsoft YaHei UI" pitchFamily="34" charset="-120"/>
              </a:rPr>
              <a:t> meeting</a:t>
            </a:r>
            <a:endParaRPr lang="en-US" sz="12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609600" y="1574991"/>
            <a:ext cx="11582400" cy="708660"/>
          </a:xfrm>
          <a:prstGeom prst="rect">
            <a:avLst/>
          </a:prstGeom>
          <a:noFill/>
          <a:ln/>
        </p:spPr>
        <p:txBody>
          <a:bodyPr wrap="none" lIns="0" tIns="0" rIns="0" bIns="0" rtlCol="0" anchor="t"/>
          <a:lstStyle/>
          <a:p>
            <a:pPr algn="l" indent="0" marL="0">
              <a:buNone/>
            </a:pPr>
            <a:r>
              <a:rPr lang="en-US" sz="4650" b="1" dirty="0">
                <a:solidFill>
                  <a:srgbClr val="1E2340"/>
                </a:solidFill>
                <a:latin typeface="Microsoft YaHei UI" pitchFamily="34" charset="0"/>
                <a:ea typeface="Microsoft YaHei" pitchFamily="34" charset="-122"/>
                <a:cs typeface="Microsoft YaHei UI" pitchFamily="34" charset="-120"/>
              </a:rPr>
              <a:t>Welcome back!</a:t>
            </a:r>
            <a:endParaRPr lang="en-US" sz="4650" dirty="0">
              <a:latin typeface="Microsoft YaHei UI" pitchFamily="34" charset="0"/>
              <a:ea typeface="Microsoft YaHei" pitchFamily="34" charset="-122"/>
              <a:cs typeface="Microsoft YaHei UI" pitchFamily="34" charset="-120"/>
            </a:endParaRPr>
          </a:p>
        </p:txBody>
      </p:sp>
      <p:sp>
        <p:nvSpPr>
          <p:cNvPr id="18" name="Text 16"/>
          <p:cNvSpPr/>
          <p:nvPr/>
        </p:nvSpPr>
        <p:spPr>
          <a:xfrm>
            <a:off x="609600" y="2394141"/>
            <a:ext cx="11582400" cy="708660"/>
          </a:xfrm>
          <a:prstGeom prst="rect">
            <a:avLst/>
          </a:prstGeom>
          <a:noFill/>
          <a:ln/>
        </p:spPr>
        <p:txBody>
          <a:bodyPr wrap="none" lIns="0" tIns="0" rIns="0" bIns="0" rtlCol="0" anchor="t"/>
          <a:lstStyle/>
          <a:p>
            <a:pPr algn="l" indent="0" marL="0">
              <a:buNone/>
            </a:pPr>
            <a:r>
              <a:rPr lang="en-US" sz="4650" b="1" dirty="0">
                <a:solidFill>
                  <a:srgbClr val="1E2340"/>
                </a:solidFill>
                <a:latin typeface="Microsoft YaHei UI" pitchFamily="34" charset="0"/>
                <a:ea typeface="Microsoft YaHei" pitchFamily="34" charset="-122"/>
                <a:cs typeface="Microsoft YaHei UI" pitchFamily="34" charset="-120"/>
              </a:rPr>
              <a:t>Let</a:t>
            </a:r>
            <a:pPr algn="l" indent="0" marL="0">
              <a:buNone/>
            </a:pPr>
            <a:r>
              <a:rPr lang="en-US" sz="4650" b="1" dirty="0">
                <a:solidFill>
                  <a:srgbClr val="1E2340"/>
                </a:solidFill>
                <a:latin typeface="Microsoft YaHei UI" pitchFamily="34" charset="0"/>
                <a:ea typeface="Microsoft YaHei" pitchFamily="34" charset="-122"/>
                <a:cs typeface="Microsoft YaHei UI" pitchFamily="34" charset="-120"/>
              </a:rPr>
              <a:t>'</a:t>
            </a:r>
            <a:pPr algn="l" indent="0" marL="0">
              <a:buNone/>
            </a:pPr>
            <a:r>
              <a:rPr lang="en-US" sz="4650" b="1" dirty="0">
                <a:solidFill>
                  <a:srgbClr val="1E2340"/>
                </a:solidFill>
                <a:latin typeface="Microsoft YaHei UI" pitchFamily="34" charset="0"/>
                <a:ea typeface="Microsoft YaHei" pitchFamily="34" charset="-122"/>
                <a:cs typeface="Microsoft YaHei UI" pitchFamily="34" charset="-120"/>
              </a:rPr>
              <a:t>s grow together</a:t>
            </a:r>
            <a:endParaRPr lang="en-US" sz="4650" dirty="0">
              <a:latin typeface="Microsoft YaHei UI" pitchFamily="34" charset="0"/>
              <a:ea typeface="Microsoft YaHei" pitchFamily="34" charset="-122"/>
              <a:cs typeface="Microsoft YaHei UI" pitchFamily="34" charset="-120"/>
            </a:endParaRPr>
          </a:p>
        </p:txBody>
      </p:sp>
      <p:sp>
        <p:nvSpPr>
          <p:cNvPr id="19" name="Shape 17"/>
          <p:cNvSpPr/>
          <p:nvPr/>
        </p:nvSpPr>
        <p:spPr>
          <a:xfrm>
            <a:off x="609600" y="3324225"/>
            <a:ext cx="3390900" cy="38100"/>
          </a:xfrm>
          <a:custGeom>
            <a:avLst/>
            <a:gdLst/>
            <a:ahLst/>
            <a:cxnLst/>
            <a:rect l="l" t="t" r="r" b="b"/>
            <a:pathLst>
              <a:path w="3390900" h="38100">
                <a:moveTo>
                  <a:pt x="0" y="28575"/>
                </a:moveTo>
                <a:quadBezTo>
                  <a:pt x="1695450" y="0"/>
                  <a:pt x="3390900" y="38100"/>
                </a:quadBezTo>
              </a:path>
            </a:pathLst>
          </a:custGeom>
          <a:noFill/>
          <a:ln w="95250">
            <a:solidFill>
              <a:srgbClr val="FF6A12">
                <a:alpha val="95000"/>
              </a:srgbClr>
            </a:solidFill>
            <a:prstDash val="solid"/>
          </a:ln>
        </p:spPr>
      </p:sp>
      <p:sp>
        <p:nvSpPr>
          <p:cNvPr id="20" name="Shape 18"/>
          <p:cNvSpPr/>
          <p:nvPr/>
        </p:nvSpPr>
        <p:spPr>
          <a:xfrm>
            <a:off x="609600" y="3305175"/>
            <a:ext cx="3390900" cy="38100"/>
          </a:xfrm>
          <a:custGeom>
            <a:avLst/>
            <a:gdLst/>
            <a:ahLst/>
            <a:cxnLst/>
            <a:rect l="l" t="t" r="r" b="b"/>
            <a:pathLst>
              <a:path w="3390900" h="38100">
                <a:moveTo>
                  <a:pt x="0" y="28575"/>
                </a:moveTo>
                <a:quadBezTo>
                  <a:pt x="1695450" y="0"/>
                  <a:pt x="3390900" y="38100"/>
                </a:quadBezTo>
              </a:path>
            </a:pathLst>
          </a:custGeom>
          <a:noFill/>
          <a:ln w="57150">
            <a:solidFill>
              <a:srgbClr val="FF6A12">
                <a:alpha val="45000"/>
              </a:srgbClr>
            </a:solidFill>
            <a:prstDash val="solid"/>
          </a:ln>
        </p:spPr>
      </p:sp>
      <p:sp>
        <p:nvSpPr>
          <p:cNvPr id="21" name="Shape 19"/>
          <p:cNvSpPr/>
          <p:nvPr/>
        </p:nvSpPr>
        <p:spPr>
          <a:xfrm>
            <a:off x="609600" y="3343275"/>
            <a:ext cx="3390900" cy="38100"/>
          </a:xfrm>
          <a:custGeom>
            <a:avLst/>
            <a:gdLst/>
            <a:ahLst/>
            <a:cxnLst/>
            <a:rect l="l" t="t" r="r" b="b"/>
            <a:pathLst>
              <a:path w="3390900" h="38100">
                <a:moveTo>
                  <a:pt x="0" y="28575"/>
                </a:moveTo>
                <a:quadBezTo>
                  <a:pt x="1695450" y="0"/>
                  <a:pt x="3390900" y="38100"/>
                </a:quadBezTo>
              </a:path>
            </a:pathLst>
          </a:custGeom>
          <a:noFill/>
          <a:ln w="47625">
            <a:solidFill>
              <a:srgbClr val="FF6A12">
                <a:alpha val="35000"/>
              </a:srgbClr>
            </a:solidFill>
            <a:prstDash val="solid"/>
          </a:ln>
        </p:spPr>
      </p:sp>
      <p:sp>
        <p:nvSpPr>
          <p:cNvPr id="22" name="Text 20"/>
          <p:cNvSpPr/>
          <p:nvPr/>
        </p:nvSpPr>
        <p:spPr>
          <a:xfrm>
            <a:off x="609600" y="3626731"/>
            <a:ext cx="11582400" cy="228600"/>
          </a:xfrm>
          <a:prstGeom prst="rect">
            <a:avLst/>
          </a:prstGeom>
          <a:noFill/>
          <a:ln/>
        </p:spPr>
        <p:txBody>
          <a:bodyPr wrap="none" lIns="0" tIns="0" rIns="0" bIns="0" rtlCol="0" anchor="t"/>
          <a:lstStyle/>
          <a:p>
            <a:pPr algn="l" indent="0" marL="0">
              <a:buNone/>
            </a:pPr>
            <a:r>
              <a:rPr lang="en-US" sz="1500" b="1" dirty="0">
                <a:solidFill>
                  <a:srgbClr val="6E655A"/>
                </a:solidFill>
                <a:latin typeface="Microsoft YaHei UI" pitchFamily="34" charset="0"/>
                <a:ea typeface="Microsoft YaHei" pitchFamily="34" charset="-122"/>
                <a:cs typeface="Microsoft YaHei UI" pitchFamily="34" charset="-120"/>
              </a:rPr>
              <a:t>New rules, how children grow, home habits and safety,</a:t>
            </a:r>
            <a:endParaRPr lang="en-US" sz="1500" dirty="0">
              <a:latin typeface="Microsoft YaHei UI" pitchFamily="34" charset="0"/>
              <a:ea typeface="Microsoft YaHei" pitchFamily="34" charset="-122"/>
              <a:cs typeface="Microsoft YaHei UI" pitchFamily="34" charset="-120"/>
            </a:endParaRPr>
          </a:p>
        </p:txBody>
      </p:sp>
      <p:sp>
        <p:nvSpPr>
          <p:cNvPr id="23" name="Text 21"/>
          <p:cNvSpPr/>
          <p:nvPr/>
        </p:nvSpPr>
        <p:spPr>
          <a:xfrm>
            <a:off x="609600" y="3912481"/>
            <a:ext cx="11582400" cy="228600"/>
          </a:xfrm>
          <a:prstGeom prst="rect">
            <a:avLst/>
          </a:prstGeom>
          <a:noFill/>
          <a:ln/>
        </p:spPr>
        <p:txBody>
          <a:bodyPr wrap="none" lIns="0" tIns="0" rIns="0" bIns="0" rtlCol="0" anchor="t"/>
          <a:lstStyle/>
          <a:p>
            <a:pPr algn="l" indent="0" marL="0">
              <a:buNone/>
            </a:pPr>
            <a:r>
              <a:rPr lang="en-US" sz="1500" b="1" dirty="0">
                <a:solidFill>
                  <a:srgbClr val="6E655A"/>
                </a:solidFill>
                <a:latin typeface="Microsoft YaHei UI" pitchFamily="34" charset="0"/>
                <a:ea typeface="Microsoft YaHei" pitchFamily="34" charset="-122"/>
                <a:cs typeface="Microsoft YaHei UI" pitchFamily="34" charset="-120"/>
              </a:rPr>
              <a:t>all in one go</a:t>
            </a:r>
            <a:endParaRPr lang="en-US" sz="1500" dirty="0">
              <a:latin typeface="Microsoft YaHei UI" pitchFamily="34" charset="0"/>
              <a:ea typeface="Microsoft YaHei" pitchFamily="34" charset="-122"/>
              <a:cs typeface="Microsoft YaHei UI" pitchFamily="34" charset="-120"/>
            </a:endParaRPr>
          </a:p>
        </p:txBody>
      </p:sp>
      <p:sp>
        <p:nvSpPr>
          <p:cNvPr id="24" name="Text 22"/>
          <p:cNvSpPr/>
          <p:nvPr/>
        </p:nvSpPr>
        <p:spPr>
          <a:xfrm>
            <a:off x="609600" y="4475179"/>
            <a:ext cx="11582400" cy="251460"/>
          </a:xfrm>
          <a:prstGeom prst="rect">
            <a:avLst/>
          </a:prstGeom>
          <a:noFill/>
          <a:ln/>
        </p:spPr>
        <p:txBody>
          <a:bodyPr wrap="none" lIns="0" tIns="0" rIns="0" bIns="0" rtlCol="0" anchor="t"/>
          <a:lstStyle/>
          <a:p>
            <a:pPr algn="l" indent="0" marL="0">
              <a:buNone/>
            </a:pPr>
            <a:r>
              <a:rPr lang="en-US" sz="1650" b="1" dirty="0">
                <a:solidFill>
                  <a:srgbClr val="0B75AC"/>
                </a:solidFill>
                <a:latin typeface="Microsoft YaHei UI" pitchFamily="34" charset="0"/>
                <a:ea typeface="Microsoft YaHei" pitchFamily="34" charset="-122"/>
                <a:cs typeface="Microsoft YaHei UI" pitchFamily="34" charset="-120"/>
              </a:rPr>
              <a:t>Autumn term 2026</a:t>
            </a:r>
            <a:endParaRPr lang="en-US" sz="1650" dirty="0">
              <a:latin typeface="Microsoft YaHei UI" pitchFamily="34" charset="0"/>
              <a:ea typeface="Microsoft YaHei" pitchFamily="34" charset="-122"/>
              <a:cs typeface="Microsoft YaHei UI" pitchFamily="34" charset="-120"/>
            </a:endParaRPr>
          </a:p>
        </p:txBody>
      </p:sp>
      <p:pic>
        <p:nvPicPr>
          <p:cNvPr id="25" name="Image 0" descr="preencoded.png">    </p:cNvPr>
          <p:cNvPicPr>
            <a:picLocks noChangeAspect="1"/>
          </p:cNvPicPr>
          <p:nvPr/>
        </p:nvPicPr>
        <p:blipFill>
          <a:blip r:embed="rId1"/>
          <a:srcRect l="3704" r="3704" t="0" b="0"/>
          <a:stretch/>
        </p:blipFill>
        <p:spPr>
          <a:xfrm>
            <a:off x="6667500" y="1619250"/>
            <a:ext cx="4762500" cy="3429000"/>
          </a:xfrm>
          <a:prstGeom prst="rect">
            <a:avLst/>
          </a:prstGeom>
        </p:spPr>
      </p:pic>
      <p:sp>
        <p:nvSpPr>
          <p:cNvPr id="26" name="Shape 23"/>
          <p:cNvSpPr/>
          <p:nvPr/>
        </p:nvSpPr>
        <p:spPr>
          <a:xfrm>
            <a:off x="6667500" y="1619250"/>
            <a:ext cx="285750" cy="285750"/>
          </a:xfrm>
          <a:custGeom>
            <a:avLst/>
            <a:gdLst/>
            <a:ahLst/>
            <a:cxnLst/>
            <a:rect l="l" t="t" r="r" b="b"/>
            <a:pathLst>
              <a:path w="285750" h="285750">
                <a:moveTo>
                  <a:pt x="0" y="0"/>
                </a:moveTo>
                <a:lnTo>
                  <a:pt x="285750" y="0"/>
                </a:lnTo>
                <a:arcTo hR="285750" wR="285750" stAng="16200000" swAng="-5400000"/>
                <a:close/>
              </a:path>
            </a:pathLst>
          </a:custGeom>
          <a:solidFill>
            <a:srgbClr val="FFF9F0"/>
          </a:solidFill>
          <a:ln/>
        </p:spPr>
      </p:sp>
      <p:sp>
        <p:nvSpPr>
          <p:cNvPr id="27" name="Shape 24"/>
          <p:cNvSpPr/>
          <p:nvPr/>
        </p:nvSpPr>
        <p:spPr>
          <a:xfrm>
            <a:off x="11144250" y="1619250"/>
            <a:ext cx="285750" cy="285750"/>
          </a:xfrm>
          <a:custGeom>
            <a:avLst/>
            <a:gdLst/>
            <a:ahLst/>
            <a:cxnLst/>
            <a:rect l="l" t="t" r="r" b="b"/>
            <a:pathLst>
              <a:path w="285750" h="285750">
                <a:moveTo>
                  <a:pt x="285750" y="0"/>
                </a:moveTo>
                <a:lnTo>
                  <a:pt x="285750" y="285750"/>
                </a:lnTo>
                <a:arcTo hR="285750" wR="285750" stAng="0" swAng="-5400000"/>
                <a:close/>
              </a:path>
            </a:pathLst>
          </a:custGeom>
          <a:solidFill>
            <a:srgbClr val="FFF9F0"/>
          </a:solidFill>
          <a:ln/>
        </p:spPr>
      </p:sp>
      <p:sp>
        <p:nvSpPr>
          <p:cNvPr id="28" name="Shape 25"/>
          <p:cNvSpPr/>
          <p:nvPr/>
        </p:nvSpPr>
        <p:spPr>
          <a:xfrm>
            <a:off x="11144250" y="4762500"/>
            <a:ext cx="285750" cy="285750"/>
          </a:xfrm>
          <a:custGeom>
            <a:avLst/>
            <a:gdLst/>
            <a:ahLst/>
            <a:cxnLst/>
            <a:rect l="l" t="t" r="r" b="b"/>
            <a:pathLst>
              <a:path w="285750" h="285750">
                <a:moveTo>
                  <a:pt x="285750" y="285750"/>
                </a:moveTo>
                <a:lnTo>
                  <a:pt x="0" y="285750"/>
                </a:lnTo>
                <a:arcTo hR="285750" wR="285750" stAng="5400000" swAng="-5400000"/>
                <a:close/>
              </a:path>
            </a:pathLst>
          </a:custGeom>
          <a:solidFill>
            <a:srgbClr val="FFF9F0"/>
          </a:solidFill>
          <a:ln/>
        </p:spPr>
      </p:sp>
      <p:sp>
        <p:nvSpPr>
          <p:cNvPr id="29" name="Shape 26"/>
          <p:cNvSpPr/>
          <p:nvPr/>
        </p:nvSpPr>
        <p:spPr>
          <a:xfrm>
            <a:off x="6667500" y="4762500"/>
            <a:ext cx="285750" cy="285750"/>
          </a:xfrm>
          <a:custGeom>
            <a:avLst/>
            <a:gdLst/>
            <a:ahLst/>
            <a:cxnLst/>
            <a:rect l="l" t="t" r="r" b="b"/>
            <a:pathLst>
              <a:path w="285750" h="285750">
                <a:moveTo>
                  <a:pt x="0" y="285750"/>
                </a:moveTo>
                <a:lnTo>
                  <a:pt x="0" y="0"/>
                </a:lnTo>
                <a:arcTo hR="285750" wR="285750" stAng="10800000" swAng="-5400000"/>
                <a:close/>
              </a:path>
            </a:pathLst>
          </a:custGeom>
          <a:solidFill>
            <a:srgbClr val="FFF9F0"/>
          </a:solidFill>
          <a:ln/>
        </p:spPr>
      </p:sp>
      <p:sp>
        <p:nvSpPr>
          <p:cNvPr id="30" name="Shape 27"/>
          <p:cNvSpPr/>
          <p:nvPr/>
        </p:nvSpPr>
        <p:spPr>
          <a:xfrm>
            <a:off x="6643688" y="1595438"/>
            <a:ext cx="4810125" cy="3476625"/>
          </a:xfrm>
          <a:prstGeom prst="roundRect">
            <a:avLst>
              <a:gd name="adj" fmla="val 8904"/>
            </a:avLst>
          </a:prstGeom>
          <a:noFill/>
          <a:ln w="47625">
            <a:solidFill>
              <a:srgbClr val="FF6A12"/>
            </a:solidFill>
            <a:prstDash val="solid"/>
          </a:ln>
        </p:spPr>
      </p:sp>
      <p:sp>
        <p:nvSpPr>
          <p:cNvPr id="31" name="Text 28"/>
          <p:cNvSpPr/>
          <p:nvPr/>
        </p:nvSpPr>
        <p:spPr>
          <a:xfrm>
            <a:off x="6667500" y="5204627"/>
            <a:ext cx="5524500" cy="125730"/>
          </a:xfrm>
          <a:prstGeom prst="rect">
            <a:avLst/>
          </a:prstGeom>
          <a:noFill/>
          <a:ln/>
        </p:spPr>
        <p:txBody>
          <a:bodyPr wrap="none" lIns="0" tIns="0" rIns="0" bIns="0" rtlCol="0" anchor="t"/>
          <a:lstStyle/>
          <a:p>
            <a:pPr algn="l" indent="0" marL="0">
              <a:buNone/>
            </a:pPr>
            <a:r>
              <a:rPr lang="en-US" sz="825" b="1" dirty="0">
                <a:solidFill>
                  <a:srgbClr val="6E655A"/>
                </a:solidFill>
                <a:latin typeface="Microsoft YaHei UI" pitchFamily="34" charset="0"/>
                <a:ea typeface="Microsoft YaHei" pitchFamily="34" charset="-122"/>
                <a:cs typeface="Microsoft YaHei UI" pitchFamily="34" charset="-120"/>
              </a:rPr>
              <a:t>Illustration: outdoor play (AI-generated)</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D9F3FF"/>
          </a:solidFill>
          <a:ln/>
        </p:spPr>
      </p:sp>
      <p:sp>
        <p:nvSpPr>
          <p:cNvPr id="16" name="pptwise-slidenum-s0001"/>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2</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209675" cy="323850"/>
          </a:xfrm>
          <a:prstGeom prst="roundRect">
            <a:avLst>
              <a:gd name="adj" fmla="val 50000"/>
            </a:avLst>
          </a:prstGeom>
          <a:solidFill>
            <a:srgbClr val="14B4FF"/>
          </a:solidFill>
          <a:ln/>
        </p:spPr>
      </p:sp>
      <p:sp>
        <p:nvSpPr>
          <p:cNvPr id="18" name="Shape 16"/>
          <p:cNvSpPr/>
          <p:nvPr/>
        </p:nvSpPr>
        <p:spPr>
          <a:xfrm>
            <a:off x="809625" y="421481"/>
            <a:ext cx="5358" cy="128588"/>
          </a:xfrm>
          <a:custGeom>
            <a:avLst/>
            <a:gdLst/>
            <a:ahLst/>
            <a:cxnLst/>
            <a:rect l="l" t="t" r="r" b="b"/>
            <a:pathLst>
              <a:path w="5358" h="128588">
                <a:moveTo>
                  <a:pt x="0" y="0"/>
                </a:moveTo>
                <a:lnTo>
                  <a:pt x="0" y="128588"/>
                </a:lnTo>
              </a:path>
            </a:pathLst>
          </a:custGeom>
          <a:noFill/>
          <a:ln w="15716">
            <a:solidFill>
              <a:srgbClr val="1E2340"/>
            </a:solidFill>
            <a:prstDash val="solid"/>
          </a:ln>
        </p:spPr>
      </p:sp>
      <p:sp>
        <p:nvSpPr>
          <p:cNvPr id="19" name="Shape 17"/>
          <p:cNvSpPr/>
          <p:nvPr/>
        </p:nvSpPr>
        <p:spPr>
          <a:xfrm>
            <a:off x="838200" y="450056"/>
            <a:ext cx="42863" cy="71438"/>
          </a:xfrm>
          <a:custGeom>
            <a:avLst/>
            <a:gdLst/>
            <a:ahLst/>
            <a:cxnLst/>
            <a:rect l="l" t="t" r="r" b="b"/>
            <a:pathLst>
              <a:path w="42863" h="71438">
                <a:moveTo>
                  <a:pt x="21431" y="7144"/>
                </a:moveTo>
                <a:lnTo>
                  <a:pt x="42863" y="64294"/>
                </a:lnTo>
                <a:arcTo hR="35719" wR="35719" stAng="3187806" swAng="4424388"/>
                <a:close/>
                <a:moveTo>
                  <a:pt x="21431" y="7144"/>
                </a:moveTo>
                <a:lnTo>
                  <a:pt x="21431" y="0"/>
                </a:lnTo>
              </a:path>
            </a:pathLst>
          </a:custGeom>
          <a:noFill/>
          <a:ln w="15716">
            <a:solidFill>
              <a:srgbClr val="1E2340"/>
            </a:solidFill>
            <a:prstDash val="solid"/>
          </a:ln>
        </p:spPr>
      </p:sp>
      <p:sp>
        <p:nvSpPr>
          <p:cNvPr id="20" name="Shape 18"/>
          <p:cNvSpPr/>
          <p:nvPr/>
        </p:nvSpPr>
        <p:spPr>
          <a:xfrm>
            <a:off x="745331" y="435769"/>
            <a:ext cx="128588" cy="14288"/>
          </a:xfrm>
          <a:custGeom>
            <a:avLst/>
            <a:gdLst/>
            <a:ahLst/>
            <a:cxnLst/>
            <a:rect l="l" t="t" r="r" b="b"/>
            <a:pathLst>
              <a:path w="128588" h="14288">
                <a:moveTo>
                  <a:pt x="0" y="14288"/>
                </a:moveTo>
                <a:lnTo>
                  <a:pt x="7144" y="14288"/>
                </a:lnTo>
                <a:arcTo hR="121444" wR="121444" stAng="5400000" swAng="-1684349"/>
                <a:arcTo hR="121444" wR="121444" stAng="7084349" swAng="-1684349"/>
                <a:lnTo>
                  <a:pt x="128588" y="14288"/>
                </a:lnTo>
              </a:path>
            </a:pathLst>
          </a:custGeom>
          <a:noFill/>
          <a:ln w="15716">
            <a:solidFill>
              <a:srgbClr val="1E2340"/>
            </a:solidFill>
            <a:prstDash val="solid"/>
          </a:ln>
        </p:spPr>
      </p:sp>
      <p:sp>
        <p:nvSpPr>
          <p:cNvPr id="21" name="Shape 19"/>
          <p:cNvSpPr/>
          <p:nvPr/>
        </p:nvSpPr>
        <p:spPr>
          <a:xfrm>
            <a:off x="738188" y="450056"/>
            <a:ext cx="42863" cy="71438"/>
          </a:xfrm>
          <a:custGeom>
            <a:avLst/>
            <a:gdLst/>
            <a:ahLst/>
            <a:cxnLst/>
            <a:rect l="l" t="t" r="r" b="b"/>
            <a:pathLst>
              <a:path w="42863" h="71438">
                <a:moveTo>
                  <a:pt x="21431" y="7144"/>
                </a:moveTo>
                <a:lnTo>
                  <a:pt x="42863" y="64294"/>
                </a:lnTo>
                <a:arcTo hR="35719" wR="35719" stAng="3187806" swAng="4424388"/>
                <a:close/>
                <a:moveTo>
                  <a:pt x="21431" y="7144"/>
                </a:moveTo>
                <a:lnTo>
                  <a:pt x="21431" y="0"/>
                </a:lnTo>
              </a:path>
            </a:pathLst>
          </a:custGeom>
          <a:noFill/>
          <a:ln w="15716">
            <a:solidFill>
              <a:srgbClr val="1E2340"/>
            </a:solidFill>
            <a:prstDash val="solid"/>
          </a:ln>
        </p:spPr>
      </p:sp>
      <p:sp>
        <p:nvSpPr>
          <p:cNvPr id="22" name="Shape 20"/>
          <p:cNvSpPr/>
          <p:nvPr/>
        </p:nvSpPr>
        <p:spPr>
          <a:xfrm>
            <a:off x="773906" y="550069"/>
            <a:ext cx="71438" cy="5358"/>
          </a:xfrm>
          <a:custGeom>
            <a:avLst/>
            <a:gdLst/>
            <a:ahLst/>
            <a:cxnLst/>
            <a:rect l="l" t="t" r="r" b="b"/>
            <a:pathLst>
              <a:path w="71438" h="5358">
                <a:moveTo>
                  <a:pt x="0" y="0"/>
                </a:moveTo>
                <a:lnTo>
                  <a:pt x="71438" y="0"/>
                </a:lnTo>
              </a:path>
            </a:pathLst>
          </a:custGeom>
          <a:noFill/>
          <a:ln w="15716">
            <a:solidFill>
              <a:srgbClr val="1E2340"/>
            </a:solidFill>
            <a:prstDash val="solid"/>
          </a:ln>
        </p:spPr>
      </p:sp>
      <p:sp>
        <p:nvSpPr>
          <p:cNvPr id="23" name="Text 21"/>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New rules</a:t>
            </a:r>
            <a:endParaRPr lang="en-US" sz="1125" dirty="0">
              <a:latin typeface="Microsoft YaHei UI" pitchFamily="34" charset="0"/>
              <a:ea typeface="Microsoft YaHei" pitchFamily="34" charset="-122"/>
              <a:cs typeface="Microsoft YaHei UI" pitchFamily="34" charset="-120"/>
            </a:endParaRPr>
          </a:p>
        </p:txBody>
      </p:sp>
      <p:sp>
        <p:nvSpPr>
          <p:cNvPr id="24" name="Text 22"/>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Five things to talk about today</a:t>
            </a:r>
            <a:endParaRPr lang="en-US" sz="255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14B4FF">
                <a:alpha val="95000"/>
              </a:srgbClr>
            </a:solidFill>
            <a:prstDash val="solid"/>
          </a:ln>
        </p:spPr>
      </p:sp>
      <p:sp>
        <p:nvSpPr>
          <p:cNvPr id="26" name="Shape 24"/>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14B4FF">
                <a:alpha val="45000"/>
              </a:srgbClr>
            </a:solidFill>
            <a:prstDash val="solid"/>
          </a:ln>
        </p:spPr>
      </p:sp>
      <p:sp>
        <p:nvSpPr>
          <p:cNvPr id="27" name="Shape 25"/>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14B4FF">
                <a:alpha val="35000"/>
              </a:srgbClr>
            </a:solidFill>
            <a:prstDash val="solid"/>
          </a:ln>
        </p:spPr>
      </p:sp>
      <p:sp>
        <p:nvSpPr>
          <p:cNvPr id="28" name="Shape 26"/>
          <p:cNvSpPr/>
          <p:nvPr/>
        </p:nvSpPr>
        <p:spPr>
          <a:xfrm>
            <a:off x="1047750" y="1866900"/>
            <a:ext cx="571500" cy="381000"/>
          </a:xfrm>
          <a:custGeom>
            <a:avLst/>
            <a:gdLst/>
            <a:ahLst/>
            <a:cxnLst/>
            <a:rect l="l" t="t" r="r" b="b"/>
            <a:pathLst>
              <a:path w="571500" h="381000">
                <a:moveTo>
                  <a:pt x="285750" y="0"/>
                </a:moveTo>
                <a:lnTo>
                  <a:pt x="0" y="381000"/>
                </a:lnTo>
                <a:lnTo>
                  <a:pt x="571500" y="381000"/>
                </a:lnTo>
                <a:close/>
              </a:path>
            </a:pathLst>
          </a:custGeom>
          <a:solidFill>
            <a:srgbClr val="14B4FF"/>
          </a:solidFill>
          <a:ln/>
        </p:spPr>
      </p:sp>
      <p:sp>
        <p:nvSpPr>
          <p:cNvPr id="29" name="Shape 27"/>
          <p:cNvSpPr/>
          <p:nvPr/>
        </p:nvSpPr>
        <p:spPr>
          <a:xfrm>
            <a:off x="1257300" y="1866900"/>
            <a:ext cx="152400" cy="114300"/>
          </a:xfrm>
          <a:custGeom>
            <a:avLst/>
            <a:gdLst/>
            <a:ahLst/>
            <a:cxnLst/>
            <a:rect l="l" t="t" r="r" b="b"/>
            <a:pathLst>
              <a:path w="152400" h="114300">
                <a:moveTo>
                  <a:pt x="76200" y="0"/>
                </a:moveTo>
                <a:lnTo>
                  <a:pt x="0" y="114300"/>
                </a:lnTo>
                <a:lnTo>
                  <a:pt x="152400" y="114300"/>
                </a:lnTo>
                <a:close/>
              </a:path>
            </a:pathLst>
          </a:custGeom>
          <a:solidFill>
            <a:srgbClr val="1E2340">
              <a:alpha val="55000"/>
            </a:srgbClr>
          </a:solidFill>
          <a:ln/>
        </p:spPr>
      </p:sp>
      <p:sp>
        <p:nvSpPr>
          <p:cNvPr id="30" name="Shape 28"/>
          <p:cNvSpPr/>
          <p:nvPr/>
        </p:nvSpPr>
        <p:spPr>
          <a:xfrm>
            <a:off x="666750" y="2247900"/>
            <a:ext cx="1333500" cy="3619500"/>
          </a:xfrm>
          <a:prstGeom prst="roundRect">
            <a:avLst>
              <a:gd name="adj" fmla="val 10000"/>
            </a:avLst>
          </a:prstGeom>
          <a:solidFill>
            <a:srgbClr val="14B4FF"/>
          </a:solidFill>
          <a:ln/>
        </p:spPr>
      </p:sp>
      <p:sp>
        <p:nvSpPr>
          <p:cNvPr id="31" name="Shape 29"/>
          <p:cNvSpPr/>
          <p:nvPr/>
        </p:nvSpPr>
        <p:spPr>
          <a:xfrm>
            <a:off x="666750" y="2724150"/>
            <a:ext cx="1333500" cy="95250"/>
          </a:xfrm>
          <a:prstGeom prst="rect">
            <a:avLst/>
          </a:prstGeom>
          <a:solidFill>
            <a:srgbClr val="1E2340">
              <a:alpha val="25000"/>
            </a:srgbClr>
          </a:solidFill>
          <a:ln/>
        </p:spPr>
      </p:sp>
      <p:sp>
        <p:nvSpPr>
          <p:cNvPr id="32" name="Shape 30"/>
          <p:cNvSpPr/>
          <p:nvPr/>
        </p:nvSpPr>
        <p:spPr>
          <a:xfrm>
            <a:off x="666750" y="5334000"/>
            <a:ext cx="1333500" cy="95250"/>
          </a:xfrm>
          <a:prstGeom prst="rect">
            <a:avLst/>
          </a:prstGeom>
          <a:solidFill>
            <a:srgbClr val="1E2340">
              <a:alpha val="25000"/>
            </a:srgbClr>
          </a:solidFill>
          <a:ln/>
        </p:spPr>
      </p:sp>
      <p:sp>
        <p:nvSpPr>
          <p:cNvPr id="33" name="Text 31"/>
          <p:cNvSpPr/>
          <p:nvPr/>
        </p:nvSpPr>
        <p:spPr>
          <a:xfrm>
            <a:off x="0" y="2362075"/>
            <a:ext cx="2667000" cy="297180"/>
          </a:xfrm>
          <a:prstGeom prst="rect">
            <a:avLst/>
          </a:prstGeom>
          <a:noFill/>
          <a:ln/>
        </p:spPr>
        <p:txBody>
          <a:bodyPr wrap="none" lIns="0" tIns="0" rIns="0" bIns="0" rtlCol="0" anchor="t"/>
          <a:lstStyle/>
          <a:p>
            <a:pPr algn="ctr" indent="0" marL="0">
              <a:buNone/>
            </a:pPr>
            <a:r>
              <a:rPr lang="en-US" sz="1950" b="1" dirty="0">
                <a:solidFill>
                  <a:srgbClr val="1E2340"/>
                </a:solidFill>
                <a:latin typeface="Microsoft YaHei UI" pitchFamily="34" charset="0"/>
                <a:ea typeface="Microsoft YaHei" pitchFamily="34" charset="-122"/>
                <a:cs typeface="Microsoft YaHei UI" pitchFamily="34" charset="-120"/>
              </a:rPr>
              <a:t>01</a:t>
            </a:r>
            <a:endParaRPr lang="en-US" sz="1950" dirty="0">
              <a:latin typeface="Microsoft YaHei UI" pitchFamily="34" charset="0"/>
              <a:ea typeface="Microsoft YaHei" pitchFamily="34" charset="-122"/>
              <a:cs typeface="Microsoft YaHei UI" pitchFamily="34" charset="-120"/>
            </a:endParaRPr>
          </a:p>
        </p:txBody>
      </p:sp>
      <p:sp>
        <p:nvSpPr>
          <p:cNvPr id="34" name="Shape 32"/>
          <p:cNvSpPr/>
          <p:nvPr/>
        </p:nvSpPr>
        <p:spPr>
          <a:xfrm>
            <a:off x="1333500" y="3009900"/>
            <a:ext cx="9525" cy="228600"/>
          </a:xfrm>
          <a:custGeom>
            <a:avLst/>
            <a:gdLst/>
            <a:ahLst/>
            <a:cxnLst/>
            <a:rect l="l" t="t" r="r" b="b"/>
            <a:pathLst>
              <a:path w="9525" h="228600">
                <a:moveTo>
                  <a:pt x="0" y="0"/>
                </a:moveTo>
                <a:lnTo>
                  <a:pt x="0" y="228600"/>
                </a:lnTo>
              </a:path>
            </a:pathLst>
          </a:custGeom>
          <a:noFill/>
          <a:ln w="30480">
            <a:solidFill>
              <a:srgbClr val="1E2340"/>
            </a:solidFill>
            <a:prstDash val="solid"/>
          </a:ln>
        </p:spPr>
      </p:sp>
      <p:sp>
        <p:nvSpPr>
          <p:cNvPr id="35" name="Shape 33"/>
          <p:cNvSpPr/>
          <p:nvPr/>
        </p:nvSpPr>
        <p:spPr>
          <a:xfrm>
            <a:off x="1384300" y="3060700"/>
            <a:ext cx="76200" cy="127000"/>
          </a:xfrm>
          <a:custGeom>
            <a:avLst/>
            <a:gdLst/>
            <a:ahLst/>
            <a:cxnLst/>
            <a:rect l="l" t="t" r="r" b="b"/>
            <a:pathLst>
              <a:path w="76200" h="127000">
                <a:moveTo>
                  <a:pt x="38100" y="12700"/>
                </a:moveTo>
                <a:lnTo>
                  <a:pt x="76200" y="114300"/>
                </a:lnTo>
                <a:arcTo hR="63500" wR="63500" stAng="3187806" swAng="4424388"/>
                <a:close/>
                <a:moveTo>
                  <a:pt x="38100" y="12700"/>
                </a:moveTo>
                <a:lnTo>
                  <a:pt x="38100" y="0"/>
                </a:lnTo>
              </a:path>
            </a:pathLst>
          </a:custGeom>
          <a:noFill/>
          <a:ln w="30480">
            <a:solidFill>
              <a:srgbClr val="1E2340"/>
            </a:solidFill>
            <a:prstDash val="solid"/>
          </a:ln>
        </p:spPr>
      </p:sp>
      <p:sp>
        <p:nvSpPr>
          <p:cNvPr id="36" name="Shape 34"/>
          <p:cNvSpPr/>
          <p:nvPr/>
        </p:nvSpPr>
        <p:spPr>
          <a:xfrm>
            <a:off x="1219200" y="3035300"/>
            <a:ext cx="228600" cy="25400"/>
          </a:xfrm>
          <a:custGeom>
            <a:avLst/>
            <a:gdLst/>
            <a:ahLst/>
            <a:cxnLst/>
            <a:rect l="l" t="t" r="r" b="b"/>
            <a:pathLst>
              <a:path w="228600" h="25400">
                <a:moveTo>
                  <a:pt x="0" y="25400"/>
                </a:moveTo>
                <a:lnTo>
                  <a:pt x="12700" y="25400"/>
                </a:lnTo>
                <a:arcTo hR="215900" wR="215900" stAng="5400000" swAng="-1684349"/>
                <a:arcTo hR="215900" wR="215900" stAng="7084349" swAng="-1684349"/>
                <a:lnTo>
                  <a:pt x="228600" y="25400"/>
                </a:lnTo>
              </a:path>
            </a:pathLst>
          </a:custGeom>
          <a:noFill/>
          <a:ln w="30480">
            <a:solidFill>
              <a:srgbClr val="1E2340"/>
            </a:solidFill>
            <a:prstDash val="solid"/>
          </a:ln>
        </p:spPr>
      </p:sp>
      <p:sp>
        <p:nvSpPr>
          <p:cNvPr id="37" name="Shape 35"/>
          <p:cNvSpPr/>
          <p:nvPr/>
        </p:nvSpPr>
        <p:spPr>
          <a:xfrm>
            <a:off x="1206500" y="3060700"/>
            <a:ext cx="76200" cy="127000"/>
          </a:xfrm>
          <a:custGeom>
            <a:avLst/>
            <a:gdLst/>
            <a:ahLst/>
            <a:cxnLst/>
            <a:rect l="l" t="t" r="r" b="b"/>
            <a:pathLst>
              <a:path w="76200" h="127000">
                <a:moveTo>
                  <a:pt x="38100" y="12700"/>
                </a:moveTo>
                <a:lnTo>
                  <a:pt x="76200" y="114300"/>
                </a:lnTo>
                <a:arcTo hR="63500" wR="63500" stAng="3187806" swAng="4424388"/>
                <a:close/>
                <a:moveTo>
                  <a:pt x="38100" y="12700"/>
                </a:moveTo>
                <a:lnTo>
                  <a:pt x="38100" y="0"/>
                </a:lnTo>
              </a:path>
            </a:pathLst>
          </a:custGeom>
          <a:noFill/>
          <a:ln w="30480">
            <a:solidFill>
              <a:srgbClr val="1E2340"/>
            </a:solidFill>
            <a:prstDash val="solid"/>
          </a:ln>
        </p:spPr>
      </p:sp>
      <p:sp>
        <p:nvSpPr>
          <p:cNvPr id="38" name="Shape 36"/>
          <p:cNvSpPr/>
          <p:nvPr/>
        </p:nvSpPr>
        <p:spPr>
          <a:xfrm>
            <a:off x="1270000" y="3238500"/>
            <a:ext cx="127000" cy="9525"/>
          </a:xfrm>
          <a:custGeom>
            <a:avLst/>
            <a:gdLst/>
            <a:ahLst/>
            <a:cxnLst/>
            <a:rect l="l" t="t" r="r" b="b"/>
            <a:pathLst>
              <a:path w="127000" h="9525">
                <a:moveTo>
                  <a:pt x="0" y="0"/>
                </a:moveTo>
                <a:lnTo>
                  <a:pt x="127000" y="0"/>
                </a:lnTo>
              </a:path>
            </a:pathLst>
          </a:custGeom>
          <a:noFill/>
          <a:ln w="30480">
            <a:solidFill>
              <a:srgbClr val="1E2340"/>
            </a:solidFill>
            <a:prstDash val="solid"/>
          </a:ln>
        </p:spPr>
      </p:sp>
      <p:sp>
        <p:nvSpPr>
          <p:cNvPr id="39" name="Text 37"/>
          <p:cNvSpPr/>
          <p:nvPr/>
        </p:nvSpPr>
        <p:spPr>
          <a:xfrm>
            <a:off x="0" y="3445756"/>
            <a:ext cx="2667000" cy="228600"/>
          </a:xfrm>
          <a:prstGeom prst="rect">
            <a:avLst/>
          </a:prstGeom>
          <a:noFill/>
          <a:ln/>
        </p:spPr>
        <p:txBody>
          <a:bodyPr wrap="none" lIns="0" tIns="0" rIns="0" bIns="0" rtlCol="0" anchor="t"/>
          <a:lstStyle/>
          <a:p>
            <a:pPr algn="ctr" indent="0" marL="0">
              <a:buNone/>
            </a:pPr>
            <a:r>
              <a:rPr lang="en-US" sz="1500" b="1" dirty="0">
                <a:solidFill>
                  <a:srgbClr val="1E2340"/>
                </a:solidFill>
                <a:latin typeface="Microsoft YaHei UI" pitchFamily="34" charset="0"/>
                <a:ea typeface="Microsoft YaHei" pitchFamily="34" charset="-122"/>
                <a:cs typeface="Microsoft YaHei UI" pitchFamily="34" charset="-120"/>
              </a:rPr>
              <a:t>New rules</a:t>
            </a:r>
            <a:endParaRPr lang="en-US" sz="1500" dirty="0">
              <a:latin typeface="Microsoft YaHei UI" pitchFamily="34" charset="0"/>
              <a:ea typeface="Microsoft YaHei" pitchFamily="34" charset="-122"/>
              <a:cs typeface="Microsoft YaHei UI" pitchFamily="34" charset="-120"/>
            </a:endParaRPr>
          </a:p>
        </p:txBody>
      </p:sp>
      <p:sp>
        <p:nvSpPr>
          <p:cNvPr id="40" name="Text 38"/>
          <p:cNvSpPr/>
          <p:nvPr/>
        </p:nvSpPr>
        <p:spPr>
          <a:xfrm>
            <a:off x="0" y="4453237"/>
            <a:ext cx="26670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The preschool</a:t>
            </a:r>
            <a:endParaRPr lang="en-US" sz="1050" dirty="0">
              <a:latin typeface="Microsoft YaHei UI" pitchFamily="34" charset="0"/>
              <a:ea typeface="Microsoft YaHei" pitchFamily="34" charset="-122"/>
              <a:cs typeface="Microsoft YaHei UI" pitchFamily="34" charset="-120"/>
            </a:endParaRPr>
          </a:p>
        </p:txBody>
      </p:sp>
      <p:sp>
        <p:nvSpPr>
          <p:cNvPr id="41" name="Text 39"/>
          <p:cNvSpPr/>
          <p:nvPr/>
        </p:nvSpPr>
        <p:spPr>
          <a:xfrm>
            <a:off x="0" y="4653262"/>
            <a:ext cx="26670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law, the free</a:t>
            </a:r>
            <a:endParaRPr lang="en-US" sz="1050" dirty="0">
              <a:latin typeface="Microsoft YaHei UI" pitchFamily="34" charset="0"/>
              <a:ea typeface="Microsoft YaHei" pitchFamily="34" charset="-122"/>
              <a:cs typeface="Microsoft YaHei UI" pitchFamily="34" charset="-120"/>
            </a:endParaRPr>
          </a:p>
        </p:txBody>
      </p:sp>
      <p:sp>
        <p:nvSpPr>
          <p:cNvPr id="42" name="Text 40"/>
          <p:cNvSpPr/>
          <p:nvPr/>
        </p:nvSpPr>
        <p:spPr>
          <a:xfrm>
            <a:off x="0" y="4853287"/>
            <a:ext cx="26670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final year</a:t>
            </a:r>
            <a:endParaRPr lang="en-US" sz="1050" dirty="0">
              <a:latin typeface="Microsoft YaHei UI" pitchFamily="34" charset="0"/>
              <a:ea typeface="Microsoft YaHei" pitchFamily="34" charset="-122"/>
              <a:cs typeface="Microsoft YaHei UI" pitchFamily="34" charset="-120"/>
            </a:endParaRPr>
          </a:p>
        </p:txBody>
      </p:sp>
      <p:sp>
        <p:nvSpPr>
          <p:cNvPr id="43" name="Shape 41"/>
          <p:cNvSpPr/>
          <p:nvPr/>
        </p:nvSpPr>
        <p:spPr>
          <a:xfrm>
            <a:off x="3219450" y="1866900"/>
            <a:ext cx="571500" cy="381000"/>
          </a:xfrm>
          <a:custGeom>
            <a:avLst/>
            <a:gdLst/>
            <a:ahLst/>
            <a:cxnLst/>
            <a:rect l="l" t="t" r="r" b="b"/>
            <a:pathLst>
              <a:path w="571500" h="381000">
                <a:moveTo>
                  <a:pt x="285750" y="0"/>
                </a:moveTo>
                <a:lnTo>
                  <a:pt x="0" y="381000"/>
                </a:lnTo>
                <a:lnTo>
                  <a:pt x="571500" y="381000"/>
                </a:lnTo>
                <a:close/>
              </a:path>
            </a:pathLst>
          </a:custGeom>
          <a:solidFill>
            <a:srgbClr val="15D157"/>
          </a:solidFill>
          <a:ln/>
        </p:spPr>
      </p:sp>
      <p:sp>
        <p:nvSpPr>
          <p:cNvPr id="44" name="Shape 42"/>
          <p:cNvSpPr/>
          <p:nvPr/>
        </p:nvSpPr>
        <p:spPr>
          <a:xfrm>
            <a:off x="3429000" y="1866900"/>
            <a:ext cx="152400" cy="114300"/>
          </a:xfrm>
          <a:custGeom>
            <a:avLst/>
            <a:gdLst/>
            <a:ahLst/>
            <a:cxnLst/>
            <a:rect l="l" t="t" r="r" b="b"/>
            <a:pathLst>
              <a:path w="152400" h="114300">
                <a:moveTo>
                  <a:pt x="76200" y="0"/>
                </a:moveTo>
                <a:lnTo>
                  <a:pt x="0" y="114300"/>
                </a:lnTo>
                <a:lnTo>
                  <a:pt x="152400" y="114300"/>
                </a:lnTo>
                <a:close/>
              </a:path>
            </a:pathLst>
          </a:custGeom>
          <a:solidFill>
            <a:srgbClr val="1E2340">
              <a:alpha val="55000"/>
            </a:srgbClr>
          </a:solidFill>
          <a:ln/>
        </p:spPr>
      </p:sp>
      <p:sp>
        <p:nvSpPr>
          <p:cNvPr id="45" name="Shape 43"/>
          <p:cNvSpPr/>
          <p:nvPr/>
        </p:nvSpPr>
        <p:spPr>
          <a:xfrm>
            <a:off x="2838450" y="2247900"/>
            <a:ext cx="1333500" cy="3619500"/>
          </a:xfrm>
          <a:prstGeom prst="roundRect">
            <a:avLst>
              <a:gd name="adj" fmla="val 10000"/>
            </a:avLst>
          </a:prstGeom>
          <a:solidFill>
            <a:srgbClr val="15D157"/>
          </a:solidFill>
          <a:ln/>
        </p:spPr>
      </p:sp>
      <p:sp>
        <p:nvSpPr>
          <p:cNvPr id="46" name="Shape 44"/>
          <p:cNvSpPr/>
          <p:nvPr/>
        </p:nvSpPr>
        <p:spPr>
          <a:xfrm>
            <a:off x="2838450" y="2724150"/>
            <a:ext cx="1333500" cy="95250"/>
          </a:xfrm>
          <a:prstGeom prst="rect">
            <a:avLst/>
          </a:prstGeom>
          <a:solidFill>
            <a:srgbClr val="1E2340">
              <a:alpha val="25000"/>
            </a:srgbClr>
          </a:solidFill>
          <a:ln/>
        </p:spPr>
      </p:sp>
      <p:sp>
        <p:nvSpPr>
          <p:cNvPr id="47" name="Shape 45"/>
          <p:cNvSpPr/>
          <p:nvPr/>
        </p:nvSpPr>
        <p:spPr>
          <a:xfrm>
            <a:off x="2838450" y="5334000"/>
            <a:ext cx="1333500" cy="95250"/>
          </a:xfrm>
          <a:prstGeom prst="rect">
            <a:avLst/>
          </a:prstGeom>
          <a:solidFill>
            <a:srgbClr val="1E2340">
              <a:alpha val="25000"/>
            </a:srgbClr>
          </a:solidFill>
          <a:ln/>
        </p:spPr>
      </p:sp>
      <p:sp>
        <p:nvSpPr>
          <p:cNvPr id="48" name="Text 46"/>
          <p:cNvSpPr/>
          <p:nvPr/>
        </p:nvSpPr>
        <p:spPr>
          <a:xfrm>
            <a:off x="0" y="2362075"/>
            <a:ext cx="7010400" cy="297180"/>
          </a:xfrm>
          <a:prstGeom prst="rect">
            <a:avLst/>
          </a:prstGeom>
          <a:noFill/>
          <a:ln/>
        </p:spPr>
        <p:txBody>
          <a:bodyPr wrap="none" lIns="0" tIns="0" rIns="0" bIns="0" rtlCol="0" anchor="t"/>
          <a:lstStyle/>
          <a:p>
            <a:pPr algn="ctr" indent="0" marL="0">
              <a:buNone/>
            </a:pPr>
            <a:r>
              <a:rPr lang="en-US" sz="1950" b="1" dirty="0">
                <a:solidFill>
                  <a:srgbClr val="1E2340"/>
                </a:solidFill>
                <a:latin typeface="Microsoft YaHei UI" pitchFamily="34" charset="0"/>
                <a:ea typeface="Microsoft YaHei" pitchFamily="34" charset="-122"/>
                <a:cs typeface="Microsoft YaHei UI" pitchFamily="34" charset="-120"/>
              </a:rPr>
              <a:t>02</a:t>
            </a:r>
            <a:endParaRPr lang="en-US" sz="1950" dirty="0">
              <a:latin typeface="Microsoft YaHei UI" pitchFamily="34" charset="0"/>
              <a:ea typeface="Microsoft YaHei" pitchFamily="34" charset="-122"/>
              <a:cs typeface="Microsoft YaHei UI" pitchFamily="34" charset="-120"/>
            </a:endParaRPr>
          </a:p>
        </p:txBody>
      </p:sp>
      <p:sp>
        <p:nvSpPr>
          <p:cNvPr id="49" name="Shape 47"/>
          <p:cNvSpPr/>
          <p:nvPr/>
        </p:nvSpPr>
        <p:spPr>
          <a:xfrm>
            <a:off x="3505200" y="3009900"/>
            <a:ext cx="101600" cy="228600"/>
          </a:xfrm>
          <a:custGeom>
            <a:avLst/>
            <a:gdLst/>
            <a:ahLst/>
            <a:cxnLst/>
            <a:rect l="l" t="t" r="r" b="b"/>
            <a:pathLst>
              <a:path w="101600" h="228600">
                <a:moveTo>
                  <a:pt x="25400" y="83007"/>
                </a:moveTo>
                <a:lnTo>
                  <a:pt x="25400" y="50800"/>
                </a:lnTo>
                <a:arcTo hR="50800" wR="50800" stAng="10800000" swAng="5400000"/>
                <a:lnTo>
                  <a:pt x="95250" y="0"/>
                </a:lnTo>
                <a:arcTo hR="6350" wR="6350" stAng="16200000" swAng="5400000"/>
                <a:lnTo>
                  <a:pt x="101600" y="25400"/>
                </a:lnTo>
                <a:arcTo hR="50800" wR="50800" stAng="0" swAng="5400000"/>
                <a:arcTo hR="50800" wR="50800" stAng="16200000" swAng="-5400000"/>
                <a:cubicBezTo>
                  <a:pt x="0" y="152400"/>
                  <a:pt x="12700" y="165100"/>
                  <a:pt x="12700" y="190500"/>
                </a:cubicBezTo>
                <a:arcTo hR="63500" wR="63500" stAng="0" swAng="2212194"/>
              </a:path>
            </a:pathLst>
          </a:custGeom>
          <a:noFill/>
          <a:ln w="30480">
            <a:solidFill>
              <a:srgbClr val="1E2340"/>
            </a:solidFill>
            <a:prstDash val="solid"/>
          </a:ln>
        </p:spPr>
      </p:sp>
      <p:sp>
        <p:nvSpPr>
          <p:cNvPr id="50" name="Shape 48"/>
          <p:cNvSpPr/>
          <p:nvPr/>
        </p:nvSpPr>
        <p:spPr>
          <a:xfrm>
            <a:off x="3403600" y="3073400"/>
            <a:ext cx="101600" cy="76200"/>
          </a:xfrm>
          <a:custGeom>
            <a:avLst/>
            <a:gdLst/>
            <a:ahLst/>
            <a:cxnLst/>
            <a:rect l="l" t="t" r="r" b="b"/>
            <a:pathLst>
              <a:path w="101600" h="76200">
                <a:moveTo>
                  <a:pt x="0" y="12700"/>
                </a:moveTo>
                <a:arcTo hR="63500" wR="63500" stAng="13987806" swAng="7612194"/>
                <a:arcTo hR="63500" wR="63500" stAng="3187806" swAng="7612194"/>
              </a:path>
            </a:pathLst>
          </a:custGeom>
          <a:noFill/>
          <a:ln w="30480">
            <a:solidFill>
              <a:srgbClr val="1E2340"/>
            </a:solidFill>
            <a:prstDash val="solid"/>
          </a:ln>
        </p:spPr>
      </p:sp>
      <p:sp>
        <p:nvSpPr>
          <p:cNvPr id="51" name="Shape 49"/>
          <p:cNvSpPr/>
          <p:nvPr/>
        </p:nvSpPr>
        <p:spPr>
          <a:xfrm>
            <a:off x="3416300" y="3238500"/>
            <a:ext cx="177800" cy="9525"/>
          </a:xfrm>
          <a:custGeom>
            <a:avLst/>
            <a:gdLst/>
            <a:ahLst/>
            <a:cxnLst/>
            <a:rect l="l" t="t" r="r" b="b"/>
            <a:pathLst>
              <a:path w="177800" h="9525">
                <a:moveTo>
                  <a:pt x="0" y="0"/>
                </a:moveTo>
                <a:lnTo>
                  <a:pt x="177800" y="0"/>
                </a:lnTo>
              </a:path>
            </a:pathLst>
          </a:custGeom>
          <a:noFill/>
          <a:ln w="30480">
            <a:solidFill>
              <a:srgbClr val="1E2340"/>
            </a:solidFill>
            <a:prstDash val="solid"/>
          </a:ln>
        </p:spPr>
      </p:sp>
      <p:sp>
        <p:nvSpPr>
          <p:cNvPr id="52" name="Text 50"/>
          <p:cNvSpPr/>
          <p:nvPr/>
        </p:nvSpPr>
        <p:spPr>
          <a:xfrm>
            <a:off x="0" y="3445756"/>
            <a:ext cx="7010400" cy="228600"/>
          </a:xfrm>
          <a:prstGeom prst="rect">
            <a:avLst/>
          </a:prstGeom>
          <a:noFill/>
          <a:ln/>
        </p:spPr>
        <p:txBody>
          <a:bodyPr wrap="none" lIns="0" tIns="0" rIns="0" bIns="0" rtlCol="0" anchor="t"/>
          <a:lstStyle/>
          <a:p>
            <a:pPr algn="ctr" indent="0" marL="0">
              <a:buNone/>
            </a:pPr>
            <a:r>
              <a:rPr lang="en-US" sz="1500" b="1" dirty="0">
                <a:solidFill>
                  <a:srgbClr val="1E2340"/>
                </a:solidFill>
                <a:latin typeface="Microsoft YaHei UI" pitchFamily="34" charset="0"/>
                <a:ea typeface="Microsoft YaHei" pitchFamily="34" charset="-122"/>
                <a:cs typeface="Microsoft YaHei UI" pitchFamily="34" charset="-120"/>
              </a:rPr>
              <a:t>How</a:t>
            </a:r>
            <a:endParaRPr lang="en-US" sz="1500" dirty="0">
              <a:latin typeface="Microsoft YaHei UI" pitchFamily="34" charset="0"/>
              <a:ea typeface="Microsoft YaHei" pitchFamily="34" charset="-122"/>
              <a:cs typeface="Microsoft YaHei UI" pitchFamily="34" charset="-120"/>
            </a:endParaRPr>
          </a:p>
        </p:txBody>
      </p:sp>
      <p:sp>
        <p:nvSpPr>
          <p:cNvPr id="53" name="Text 51"/>
          <p:cNvSpPr/>
          <p:nvPr/>
        </p:nvSpPr>
        <p:spPr>
          <a:xfrm>
            <a:off x="0" y="3712456"/>
            <a:ext cx="7010400" cy="228600"/>
          </a:xfrm>
          <a:prstGeom prst="rect">
            <a:avLst/>
          </a:prstGeom>
          <a:noFill/>
          <a:ln/>
        </p:spPr>
        <p:txBody>
          <a:bodyPr wrap="none" lIns="0" tIns="0" rIns="0" bIns="0" rtlCol="0" anchor="t"/>
          <a:lstStyle/>
          <a:p>
            <a:pPr algn="ctr" indent="0" marL="0">
              <a:buNone/>
            </a:pPr>
            <a:r>
              <a:rPr lang="en-US" sz="1500" b="1" dirty="0">
                <a:solidFill>
                  <a:srgbClr val="1E2340"/>
                </a:solidFill>
                <a:latin typeface="Microsoft YaHei UI" pitchFamily="34" charset="0"/>
                <a:ea typeface="Microsoft YaHei" pitchFamily="34" charset="-122"/>
                <a:cs typeface="Microsoft YaHei UI" pitchFamily="34" charset="-120"/>
              </a:rPr>
              <a:t>children</a:t>
            </a:r>
            <a:endParaRPr lang="en-US" sz="1500" dirty="0">
              <a:latin typeface="Microsoft YaHei UI" pitchFamily="34" charset="0"/>
              <a:ea typeface="Microsoft YaHei" pitchFamily="34" charset="-122"/>
              <a:cs typeface="Microsoft YaHei UI" pitchFamily="34" charset="-120"/>
            </a:endParaRPr>
          </a:p>
        </p:txBody>
      </p:sp>
      <p:sp>
        <p:nvSpPr>
          <p:cNvPr id="54" name="Text 52"/>
          <p:cNvSpPr/>
          <p:nvPr/>
        </p:nvSpPr>
        <p:spPr>
          <a:xfrm>
            <a:off x="0" y="3979156"/>
            <a:ext cx="7010400" cy="228600"/>
          </a:xfrm>
          <a:prstGeom prst="rect">
            <a:avLst/>
          </a:prstGeom>
          <a:noFill/>
          <a:ln/>
        </p:spPr>
        <p:txBody>
          <a:bodyPr wrap="none" lIns="0" tIns="0" rIns="0" bIns="0" rtlCol="0" anchor="t"/>
          <a:lstStyle/>
          <a:p>
            <a:pPr algn="ctr" indent="0" marL="0">
              <a:buNone/>
            </a:pPr>
            <a:r>
              <a:rPr lang="en-US" sz="1500" b="1" dirty="0">
                <a:solidFill>
                  <a:srgbClr val="1E2340"/>
                </a:solidFill>
                <a:latin typeface="Microsoft YaHei UI" pitchFamily="34" charset="0"/>
                <a:ea typeface="Microsoft YaHei" pitchFamily="34" charset="-122"/>
                <a:cs typeface="Microsoft YaHei UI" pitchFamily="34" charset="-120"/>
              </a:rPr>
              <a:t>grow</a:t>
            </a:r>
            <a:endParaRPr lang="en-US" sz="1500" dirty="0">
              <a:latin typeface="Microsoft YaHei UI" pitchFamily="34" charset="0"/>
              <a:ea typeface="Microsoft YaHei" pitchFamily="34" charset="-122"/>
              <a:cs typeface="Microsoft YaHei UI" pitchFamily="34" charset="-120"/>
            </a:endParaRPr>
          </a:p>
        </p:txBody>
      </p:sp>
      <p:sp>
        <p:nvSpPr>
          <p:cNvPr id="55" name="Text 53"/>
          <p:cNvSpPr/>
          <p:nvPr/>
        </p:nvSpPr>
        <p:spPr>
          <a:xfrm>
            <a:off x="0" y="4453237"/>
            <a:ext cx="70104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Five areas, a day</a:t>
            </a:r>
            <a:endParaRPr lang="en-US" sz="1050" dirty="0">
              <a:latin typeface="Microsoft YaHei UI" pitchFamily="34" charset="0"/>
              <a:ea typeface="Microsoft YaHei" pitchFamily="34" charset="-122"/>
              <a:cs typeface="Microsoft YaHei UI" pitchFamily="34" charset="-120"/>
            </a:endParaRPr>
          </a:p>
        </p:txBody>
      </p:sp>
      <p:sp>
        <p:nvSpPr>
          <p:cNvPr id="56" name="Text 54"/>
          <p:cNvSpPr/>
          <p:nvPr/>
        </p:nvSpPr>
        <p:spPr>
          <a:xfrm>
            <a:off x="0" y="4653262"/>
            <a:ext cx="70104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at school</a:t>
            </a:r>
            <a:endParaRPr lang="en-US" sz="1050" dirty="0">
              <a:latin typeface="Microsoft YaHei UI" pitchFamily="34" charset="0"/>
              <a:ea typeface="Microsoft YaHei" pitchFamily="34" charset="-122"/>
              <a:cs typeface="Microsoft YaHei UI" pitchFamily="34" charset="-120"/>
            </a:endParaRPr>
          </a:p>
        </p:txBody>
      </p:sp>
      <p:sp>
        <p:nvSpPr>
          <p:cNvPr id="57" name="Shape 55"/>
          <p:cNvSpPr/>
          <p:nvPr/>
        </p:nvSpPr>
        <p:spPr>
          <a:xfrm>
            <a:off x="5391150" y="1866900"/>
            <a:ext cx="571500" cy="381000"/>
          </a:xfrm>
          <a:custGeom>
            <a:avLst/>
            <a:gdLst/>
            <a:ahLst/>
            <a:cxnLst/>
            <a:rect l="l" t="t" r="r" b="b"/>
            <a:pathLst>
              <a:path w="571500" h="381000">
                <a:moveTo>
                  <a:pt x="285750" y="0"/>
                </a:moveTo>
                <a:lnTo>
                  <a:pt x="0" y="381000"/>
                </a:lnTo>
                <a:lnTo>
                  <a:pt x="571500" y="381000"/>
                </a:lnTo>
                <a:close/>
              </a:path>
            </a:pathLst>
          </a:custGeom>
          <a:solidFill>
            <a:srgbClr val="FF6A12"/>
          </a:solidFill>
          <a:ln/>
        </p:spPr>
      </p:sp>
      <p:sp>
        <p:nvSpPr>
          <p:cNvPr id="58" name="Shape 56"/>
          <p:cNvSpPr/>
          <p:nvPr/>
        </p:nvSpPr>
        <p:spPr>
          <a:xfrm>
            <a:off x="5600700" y="1866900"/>
            <a:ext cx="152400" cy="114300"/>
          </a:xfrm>
          <a:custGeom>
            <a:avLst/>
            <a:gdLst/>
            <a:ahLst/>
            <a:cxnLst/>
            <a:rect l="l" t="t" r="r" b="b"/>
            <a:pathLst>
              <a:path w="152400" h="114300">
                <a:moveTo>
                  <a:pt x="76200" y="0"/>
                </a:moveTo>
                <a:lnTo>
                  <a:pt x="0" y="114300"/>
                </a:lnTo>
                <a:lnTo>
                  <a:pt x="152400" y="114300"/>
                </a:lnTo>
                <a:close/>
              </a:path>
            </a:pathLst>
          </a:custGeom>
          <a:solidFill>
            <a:srgbClr val="1E2340">
              <a:alpha val="55000"/>
            </a:srgbClr>
          </a:solidFill>
          <a:ln/>
        </p:spPr>
      </p:sp>
      <p:sp>
        <p:nvSpPr>
          <p:cNvPr id="59" name="Shape 57"/>
          <p:cNvSpPr/>
          <p:nvPr/>
        </p:nvSpPr>
        <p:spPr>
          <a:xfrm>
            <a:off x="5010150" y="2247900"/>
            <a:ext cx="1333500" cy="3619500"/>
          </a:xfrm>
          <a:prstGeom prst="roundRect">
            <a:avLst>
              <a:gd name="adj" fmla="val 10000"/>
            </a:avLst>
          </a:prstGeom>
          <a:solidFill>
            <a:srgbClr val="FF6A12"/>
          </a:solidFill>
          <a:ln/>
        </p:spPr>
      </p:sp>
      <p:sp>
        <p:nvSpPr>
          <p:cNvPr id="60" name="Shape 58"/>
          <p:cNvSpPr/>
          <p:nvPr/>
        </p:nvSpPr>
        <p:spPr>
          <a:xfrm>
            <a:off x="5010150" y="2724150"/>
            <a:ext cx="1333500" cy="95250"/>
          </a:xfrm>
          <a:prstGeom prst="rect">
            <a:avLst/>
          </a:prstGeom>
          <a:solidFill>
            <a:srgbClr val="1E2340">
              <a:alpha val="25000"/>
            </a:srgbClr>
          </a:solidFill>
          <a:ln/>
        </p:spPr>
      </p:sp>
      <p:sp>
        <p:nvSpPr>
          <p:cNvPr id="61" name="Shape 59"/>
          <p:cNvSpPr/>
          <p:nvPr/>
        </p:nvSpPr>
        <p:spPr>
          <a:xfrm>
            <a:off x="5010150" y="5334000"/>
            <a:ext cx="1333500" cy="95250"/>
          </a:xfrm>
          <a:prstGeom prst="rect">
            <a:avLst/>
          </a:prstGeom>
          <a:solidFill>
            <a:srgbClr val="1E2340">
              <a:alpha val="25000"/>
            </a:srgbClr>
          </a:solidFill>
          <a:ln/>
        </p:spPr>
      </p:sp>
      <p:sp>
        <p:nvSpPr>
          <p:cNvPr id="62" name="Text 60"/>
          <p:cNvSpPr/>
          <p:nvPr/>
        </p:nvSpPr>
        <p:spPr>
          <a:xfrm>
            <a:off x="0" y="2362075"/>
            <a:ext cx="11353800" cy="297180"/>
          </a:xfrm>
          <a:prstGeom prst="rect">
            <a:avLst/>
          </a:prstGeom>
          <a:noFill/>
          <a:ln/>
        </p:spPr>
        <p:txBody>
          <a:bodyPr wrap="none" lIns="0" tIns="0" rIns="0" bIns="0" rtlCol="0" anchor="t"/>
          <a:lstStyle/>
          <a:p>
            <a:pPr algn="ctr" indent="0" marL="0">
              <a:buNone/>
            </a:pPr>
            <a:r>
              <a:rPr lang="en-US" sz="1950" b="1" dirty="0">
                <a:solidFill>
                  <a:srgbClr val="1E2340"/>
                </a:solidFill>
                <a:latin typeface="Microsoft YaHei UI" pitchFamily="34" charset="0"/>
                <a:ea typeface="Microsoft YaHei" pitchFamily="34" charset="-122"/>
                <a:cs typeface="Microsoft YaHei UI" pitchFamily="34" charset="-120"/>
              </a:rPr>
              <a:t>03</a:t>
            </a:r>
            <a:endParaRPr lang="en-US" sz="1950" dirty="0">
              <a:latin typeface="Microsoft YaHei UI" pitchFamily="34" charset="0"/>
              <a:ea typeface="Microsoft YaHei" pitchFamily="34" charset="-122"/>
              <a:cs typeface="Microsoft YaHei UI" pitchFamily="34" charset="-120"/>
            </a:endParaRPr>
          </a:p>
        </p:txBody>
      </p:sp>
      <p:sp>
        <p:nvSpPr>
          <p:cNvPr id="63" name="Shape 61"/>
          <p:cNvSpPr/>
          <p:nvPr/>
        </p:nvSpPr>
        <p:spPr>
          <a:xfrm>
            <a:off x="5549900" y="3022601"/>
            <a:ext cx="254000" cy="215899"/>
          </a:xfrm>
          <a:custGeom>
            <a:avLst/>
            <a:gdLst/>
            <a:ahLst/>
            <a:cxnLst/>
            <a:rect l="l" t="t" r="r" b="b"/>
            <a:pathLst>
              <a:path w="254000" h="215899">
                <a:moveTo>
                  <a:pt x="221158" y="132257"/>
                </a:moveTo>
                <a:cubicBezTo>
                  <a:pt x="241300" y="112114"/>
                  <a:pt x="254000" y="95249"/>
                  <a:pt x="254000" y="69849"/>
                </a:cubicBezTo>
                <a:arcTo hR="69850" wR="69850" stAng="21599937" swAng="-8283398"/>
                <a:arcTo hR="7620" wR="7620" stAng="2817354" swAng="5156887"/>
                <a:arcTo hR="69850" wR="69850" stAng="19083461" swAng="-8282773"/>
                <a:cubicBezTo>
                  <a:pt x="0" y="99059"/>
                  <a:pt x="19050" y="120649"/>
                  <a:pt x="38100" y="139699"/>
                </a:cubicBezTo>
                <a:lnTo>
                  <a:pt x="108395" y="207796"/>
                </a:lnTo>
                <a:arcTo hR="25400" wR="25400" stAng="8224697" swAng="-5525224"/>
                <a:arcTo hR="26924" wR="26924" stAng="2697561" swAng="-5404290"/>
                <a:arcTo hR="26975" wR="26975" stAng="8272702" swAng="-11145404"/>
                <a:arcTo hR="26975" wR="26975" stAng="8100241" swAng="-5400482"/>
                <a:arcTo hR="25400" wR="25400" stAng="2699481" swAng="-5398962"/>
                <a:lnTo>
                  <a:pt x="197269" y="72440"/>
                </a:lnTo>
                <a:arcTo hR="30607" wR="30607" stAng="18900752" swAng="-5401504"/>
                <a:lnTo>
                  <a:pt x="132258" y="94157"/>
                </a:lnTo>
                <a:arcTo hR="25400" wR="25400" stAng="2700519" swAng="5398962"/>
                <a:arcTo hR="25400" wR="25400" stAng="8100519" swAng="5398962"/>
                <a:lnTo>
                  <a:pt x="132194" y="23164"/>
                </a:lnTo>
              </a:path>
            </a:pathLst>
          </a:custGeom>
          <a:noFill/>
          <a:ln w="30480">
            <a:solidFill>
              <a:srgbClr val="1E2340"/>
            </a:solidFill>
            <a:prstDash val="solid"/>
          </a:ln>
        </p:spPr>
      </p:sp>
      <p:sp>
        <p:nvSpPr>
          <p:cNvPr id="64" name="Text 62"/>
          <p:cNvSpPr/>
          <p:nvPr/>
        </p:nvSpPr>
        <p:spPr>
          <a:xfrm>
            <a:off x="0" y="3445756"/>
            <a:ext cx="11353800" cy="228600"/>
          </a:xfrm>
          <a:prstGeom prst="rect">
            <a:avLst/>
          </a:prstGeom>
          <a:noFill/>
          <a:ln/>
        </p:spPr>
        <p:txBody>
          <a:bodyPr wrap="none" lIns="0" tIns="0" rIns="0" bIns="0" rtlCol="0" anchor="t"/>
          <a:lstStyle/>
          <a:p>
            <a:pPr algn="ctr" indent="0" marL="0">
              <a:buNone/>
            </a:pPr>
            <a:r>
              <a:rPr lang="en-US" sz="1500" b="1" dirty="0">
                <a:solidFill>
                  <a:srgbClr val="1E2340"/>
                </a:solidFill>
                <a:latin typeface="Microsoft YaHei UI" pitchFamily="34" charset="0"/>
                <a:ea typeface="Microsoft YaHei" pitchFamily="34" charset="-122"/>
                <a:cs typeface="Microsoft YaHei UI" pitchFamily="34" charset="-120"/>
              </a:rPr>
              <a:t>Home and</a:t>
            </a:r>
            <a:endParaRPr lang="en-US" sz="1500" dirty="0">
              <a:latin typeface="Microsoft YaHei UI" pitchFamily="34" charset="0"/>
              <a:ea typeface="Microsoft YaHei" pitchFamily="34" charset="-122"/>
              <a:cs typeface="Microsoft YaHei UI" pitchFamily="34" charset="-120"/>
            </a:endParaRPr>
          </a:p>
        </p:txBody>
      </p:sp>
      <p:sp>
        <p:nvSpPr>
          <p:cNvPr id="65" name="Text 63"/>
          <p:cNvSpPr/>
          <p:nvPr/>
        </p:nvSpPr>
        <p:spPr>
          <a:xfrm>
            <a:off x="0" y="3712456"/>
            <a:ext cx="11353800" cy="228600"/>
          </a:xfrm>
          <a:prstGeom prst="rect">
            <a:avLst/>
          </a:prstGeom>
          <a:noFill/>
          <a:ln/>
        </p:spPr>
        <p:txBody>
          <a:bodyPr wrap="none" lIns="0" tIns="0" rIns="0" bIns="0" rtlCol="0" anchor="t"/>
          <a:lstStyle/>
          <a:p>
            <a:pPr algn="ctr" indent="0" marL="0">
              <a:buNone/>
            </a:pPr>
            <a:r>
              <a:rPr lang="en-US" sz="1500" b="1" dirty="0">
                <a:solidFill>
                  <a:srgbClr val="1E2340"/>
                </a:solidFill>
                <a:latin typeface="Microsoft YaHei UI" pitchFamily="34" charset="0"/>
                <a:ea typeface="Microsoft YaHei" pitchFamily="34" charset="-122"/>
                <a:cs typeface="Microsoft YaHei UI" pitchFamily="34" charset="-120"/>
              </a:rPr>
              <a:t>school</a:t>
            </a:r>
            <a:endParaRPr lang="en-US" sz="1500" dirty="0">
              <a:latin typeface="Microsoft YaHei UI" pitchFamily="34" charset="0"/>
              <a:ea typeface="Microsoft YaHei" pitchFamily="34" charset="-122"/>
              <a:cs typeface="Microsoft YaHei UI" pitchFamily="34" charset="-120"/>
            </a:endParaRPr>
          </a:p>
        </p:txBody>
      </p:sp>
      <p:sp>
        <p:nvSpPr>
          <p:cNvPr id="66" name="Text 64"/>
          <p:cNvSpPr/>
          <p:nvPr/>
        </p:nvSpPr>
        <p:spPr>
          <a:xfrm>
            <a:off x="0" y="4453237"/>
            <a:ext cx="113538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Sleep, screens,</a:t>
            </a:r>
            <a:endParaRPr lang="en-US" sz="1050" dirty="0">
              <a:latin typeface="Microsoft YaHei UI" pitchFamily="34" charset="0"/>
              <a:ea typeface="Microsoft YaHei" pitchFamily="34" charset="-122"/>
              <a:cs typeface="Microsoft YaHei UI" pitchFamily="34" charset="-120"/>
            </a:endParaRPr>
          </a:p>
        </p:txBody>
      </p:sp>
      <p:sp>
        <p:nvSpPr>
          <p:cNvPr id="67" name="Text 65"/>
          <p:cNvSpPr/>
          <p:nvPr/>
        </p:nvSpPr>
        <p:spPr>
          <a:xfrm>
            <a:off x="0" y="4653262"/>
            <a:ext cx="113538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outdoors, meals,</a:t>
            </a:r>
            <a:endParaRPr lang="en-US" sz="1050" dirty="0">
              <a:latin typeface="Microsoft YaHei UI" pitchFamily="34" charset="0"/>
              <a:ea typeface="Microsoft YaHei" pitchFamily="34" charset="-122"/>
              <a:cs typeface="Microsoft YaHei UI" pitchFamily="34" charset="-120"/>
            </a:endParaRPr>
          </a:p>
        </p:txBody>
      </p:sp>
      <p:sp>
        <p:nvSpPr>
          <p:cNvPr id="68" name="Text 66"/>
          <p:cNvSpPr/>
          <p:nvPr/>
        </p:nvSpPr>
        <p:spPr>
          <a:xfrm>
            <a:off x="0" y="4853287"/>
            <a:ext cx="113538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eyes</a:t>
            </a:r>
            <a:endParaRPr lang="en-US" sz="1050" dirty="0">
              <a:latin typeface="Microsoft YaHei UI" pitchFamily="34" charset="0"/>
              <a:ea typeface="Microsoft YaHei" pitchFamily="34" charset="-122"/>
              <a:cs typeface="Microsoft YaHei UI" pitchFamily="34" charset="-120"/>
            </a:endParaRPr>
          </a:p>
        </p:txBody>
      </p:sp>
      <p:sp>
        <p:nvSpPr>
          <p:cNvPr id="69" name="Shape 67"/>
          <p:cNvSpPr/>
          <p:nvPr/>
        </p:nvSpPr>
        <p:spPr>
          <a:xfrm>
            <a:off x="7562850" y="1866900"/>
            <a:ext cx="571500" cy="381000"/>
          </a:xfrm>
          <a:custGeom>
            <a:avLst/>
            <a:gdLst/>
            <a:ahLst/>
            <a:cxnLst/>
            <a:rect l="l" t="t" r="r" b="b"/>
            <a:pathLst>
              <a:path w="571500" h="381000">
                <a:moveTo>
                  <a:pt x="285750" y="0"/>
                </a:moveTo>
                <a:lnTo>
                  <a:pt x="0" y="381000"/>
                </a:lnTo>
                <a:lnTo>
                  <a:pt x="571500" y="381000"/>
                </a:lnTo>
                <a:close/>
              </a:path>
            </a:pathLst>
          </a:custGeom>
          <a:solidFill>
            <a:srgbClr val="F25C54"/>
          </a:solidFill>
          <a:ln/>
        </p:spPr>
      </p:sp>
      <p:sp>
        <p:nvSpPr>
          <p:cNvPr id="70" name="Shape 68"/>
          <p:cNvSpPr/>
          <p:nvPr/>
        </p:nvSpPr>
        <p:spPr>
          <a:xfrm>
            <a:off x="7772400" y="1866900"/>
            <a:ext cx="152400" cy="114300"/>
          </a:xfrm>
          <a:custGeom>
            <a:avLst/>
            <a:gdLst/>
            <a:ahLst/>
            <a:cxnLst/>
            <a:rect l="l" t="t" r="r" b="b"/>
            <a:pathLst>
              <a:path w="152400" h="114300">
                <a:moveTo>
                  <a:pt x="76200" y="0"/>
                </a:moveTo>
                <a:lnTo>
                  <a:pt x="0" y="114300"/>
                </a:lnTo>
                <a:lnTo>
                  <a:pt x="152400" y="114300"/>
                </a:lnTo>
                <a:close/>
              </a:path>
            </a:pathLst>
          </a:custGeom>
          <a:solidFill>
            <a:srgbClr val="1E2340">
              <a:alpha val="55000"/>
            </a:srgbClr>
          </a:solidFill>
          <a:ln/>
        </p:spPr>
      </p:sp>
      <p:sp>
        <p:nvSpPr>
          <p:cNvPr id="71" name="Shape 69"/>
          <p:cNvSpPr/>
          <p:nvPr/>
        </p:nvSpPr>
        <p:spPr>
          <a:xfrm>
            <a:off x="7181850" y="2247900"/>
            <a:ext cx="1333500" cy="3619500"/>
          </a:xfrm>
          <a:prstGeom prst="roundRect">
            <a:avLst>
              <a:gd name="adj" fmla="val 10000"/>
            </a:avLst>
          </a:prstGeom>
          <a:solidFill>
            <a:srgbClr val="F25C54"/>
          </a:solidFill>
          <a:ln/>
        </p:spPr>
      </p:sp>
      <p:sp>
        <p:nvSpPr>
          <p:cNvPr id="72" name="Shape 70"/>
          <p:cNvSpPr/>
          <p:nvPr/>
        </p:nvSpPr>
        <p:spPr>
          <a:xfrm>
            <a:off x="7181850" y="2724150"/>
            <a:ext cx="1333500" cy="95250"/>
          </a:xfrm>
          <a:prstGeom prst="rect">
            <a:avLst/>
          </a:prstGeom>
          <a:solidFill>
            <a:srgbClr val="1E2340">
              <a:alpha val="25000"/>
            </a:srgbClr>
          </a:solidFill>
          <a:ln/>
        </p:spPr>
      </p:sp>
      <p:sp>
        <p:nvSpPr>
          <p:cNvPr id="73" name="Shape 71"/>
          <p:cNvSpPr/>
          <p:nvPr/>
        </p:nvSpPr>
        <p:spPr>
          <a:xfrm>
            <a:off x="7181850" y="5334000"/>
            <a:ext cx="1333500" cy="95250"/>
          </a:xfrm>
          <a:prstGeom prst="rect">
            <a:avLst/>
          </a:prstGeom>
          <a:solidFill>
            <a:srgbClr val="1E2340">
              <a:alpha val="25000"/>
            </a:srgbClr>
          </a:solidFill>
          <a:ln/>
        </p:spPr>
      </p:sp>
      <p:sp>
        <p:nvSpPr>
          <p:cNvPr id="74" name="Text 72"/>
          <p:cNvSpPr/>
          <p:nvPr/>
        </p:nvSpPr>
        <p:spPr>
          <a:xfrm>
            <a:off x="3505200" y="2362075"/>
            <a:ext cx="8686800" cy="297180"/>
          </a:xfrm>
          <a:prstGeom prst="rect">
            <a:avLst/>
          </a:prstGeom>
          <a:noFill/>
          <a:ln/>
        </p:spPr>
        <p:txBody>
          <a:bodyPr wrap="none" lIns="0" tIns="0" rIns="0" bIns="0" rtlCol="0" anchor="t"/>
          <a:lstStyle/>
          <a:p>
            <a:pPr algn="ctr" indent="0" marL="0">
              <a:buNone/>
            </a:pPr>
            <a:r>
              <a:rPr lang="en-US" sz="1950" b="1" dirty="0">
                <a:solidFill>
                  <a:srgbClr val="1E2340"/>
                </a:solidFill>
                <a:latin typeface="Microsoft YaHei UI" pitchFamily="34" charset="0"/>
                <a:ea typeface="Microsoft YaHei" pitchFamily="34" charset="-122"/>
                <a:cs typeface="Microsoft YaHei UI" pitchFamily="34" charset="-120"/>
              </a:rPr>
              <a:t>04</a:t>
            </a:r>
            <a:endParaRPr lang="en-US" sz="1950" dirty="0">
              <a:latin typeface="Microsoft YaHei UI" pitchFamily="34" charset="0"/>
              <a:ea typeface="Microsoft YaHei" pitchFamily="34" charset="-122"/>
              <a:cs typeface="Microsoft YaHei UI" pitchFamily="34" charset="-120"/>
            </a:endParaRPr>
          </a:p>
        </p:txBody>
      </p:sp>
      <p:sp>
        <p:nvSpPr>
          <p:cNvPr id="75" name="Shape 73"/>
          <p:cNvSpPr/>
          <p:nvPr/>
        </p:nvSpPr>
        <p:spPr>
          <a:xfrm>
            <a:off x="7747000" y="2997194"/>
            <a:ext cx="203200" cy="254043"/>
          </a:xfrm>
          <a:custGeom>
            <a:avLst/>
            <a:gdLst/>
            <a:ahLst/>
            <a:cxnLst/>
            <a:rect l="l" t="t" r="r" b="b"/>
            <a:pathLst>
              <a:path w="203200" h="254043">
                <a:moveTo>
                  <a:pt x="203200" y="139706"/>
                </a:moveTo>
                <a:cubicBezTo>
                  <a:pt x="203200" y="203206"/>
                  <a:pt x="158750" y="234956"/>
                  <a:pt x="105918" y="253371"/>
                </a:cubicBezTo>
                <a:arcTo hR="12700" wR="12700" stAng="4276817" swAng="2348977"/>
                <a:cubicBezTo>
                  <a:pt x="44450" y="234956"/>
                  <a:pt x="0" y="203206"/>
                  <a:pt x="0" y="139706"/>
                </a:cubicBezTo>
                <a:lnTo>
                  <a:pt x="0" y="50806"/>
                </a:lnTo>
                <a:arcTo hR="12700" wR="12700" stAng="10800000" swAng="5400000"/>
                <a:cubicBezTo>
                  <a:pt x="38100" y="38106"/>
                  <a:pt x="69850" y="22866"/>
                  <a:pt x="91948" y="3562"/>
                </a:cubicBezTo>
                <a:arcTo hR="14859" wR="14859" stAng="13769437" swAng="4861127"/>
                <a:cubicBezTo>
                  <a:pt x="133477" y="22993"/>
                  <a:pt x="165100" y="38106"/>
                  <a:pt x="190500" y="38106"/>
                </a:cubicBezTo>
                <a:arcTo hR="12700" wR="12700" stAng="16200000" swAng="5400000"/>
                <a:close/>
              </a:path>
            </a:pathLst>
          </a:custGeom>
          <a:noFill/>
          <a:ln w="30480">
            <a:solidFill>
              <a:srgbClr val="1E2340"/>
            </a:solidFill>
            <a:prstDash val="solid"/>
          </a:ln>
        </p:spPr>
      </p:sp>
      <p:sp>
        <p:nvSpPr>
          <p:cNvPr id="76" name="Shape 74"/>
          <p:cNvSpPr/>
          <p:nvPr/>
        </p:nvSpPr>
        <p:spPr>
          <a:xfrm>
            <a:off x="7810500" y="3098800"/>
            <a:ext cx="76200" cy="50800"/>
          </a:xfrm>
          <a:custGeom>
            <a:avLst/>
            <a:gdLst/>
            <a:ahLst/>
            <a:cxnLst/>
            <a:rect l="l" t="t" r="r" b="b"/>
            <a:pathLst>
              <a:path w="76200" h="50800">
                <a:moveTo>
                  <a:pt x="0" y="25400"/>
                </a:moveTo>
                <a:lnTo>
                  <a:pt x="25400" y="50800"/>
                </a:lnTo>
                <a:lnTo>
                  <a:pt x="76200" y="0"/>
                </a:lnTo>
              </a:path>
            </a:pathLst>
          </a:custGeom>
          <a:noFill/>
          <a:ln w="30480">
            <a:solidFill>
              <a:srgbClr val="1E2340"/>
            </a:solidFill>
            <a:prstDash val="solid"/>
          </a:ln>
        </p:spPr>
      </p:sp>
      <p:sp>
        <p:nvSpPr>
          <p:cNvPr id="77" name="Text 75"/>
          <p:cNvSpPr/>
          <p:nvPr/>
        </p:nvSpPr>
        <p:spPr>
          <a:xfrm>
            <a:off x="3505200" y="3445756"/>
            <a:ext cx="8686800" cy="228600"/>
          </a:xfrm>
          <a:prstGeom prst="rect">
            <a:avLst/>
          </a:prstGeom>
          <a:noFill/>
          <a:ln/>
        </p:spPr>
        <p:txBody>
          <a:bodyPr wrap="none" lIns="0" tIns="0" rIns="0" bIns="0" rtlCol="0" anchor="t"/>
          <a:lstStyle/>
          <a:p>
            <a:pPr algn="ctr" indent="0" marL="0">
              <a:buNone/>
            </a:pPr>
            <a:r>
              <a:rPr lang="en-US" sz="1500" b="1" dirty="0">
                <a:solidFill>
                  <a:srgbClr val="1E2340"/>
                </a:solidFill>
                <a:latin typeface="Microsoft YaHei UI" pitchFamily="34" charset="0"/>
                <a:ea typeface="Microsoft YaHei" pitchFamily="34" charset="-122"/>
                <a:cs typeface="Microsoft YaHei UI" pitchFamily="34" charset="-120"/>
              </a:rPr>
              <a:t>Safety tips</a:t>
            </a:r>
            <a:endParaRPr lang="en-US" sz="1500" dirty="0">
              <a:latin typeface="Microsoft YaHei UI" pitchFamily="34" charset="0"/>
              <a:ea typeface="Microsoft YaHei" pitchFamily="34" charset="-122"/>
              <a:cs typeface="Microsoft YaHei UI" pitchFamily="34" charset="-120"/>
            </a:endParaRPr>
          </a:p>
        </p:txBody>
      </p:sp>
      <p:sp>
        <p:nvSpPr>
          <p:cNvPr id="78" name="Text 76"/>
          <p:cNvSpPr/>
          <p:nvPr/>
        </p:nvSpPr>
        <p:spPr>
          <a:xfrm>
            <a:off x="3505200" y="4453237"/>
            <a:ext cx="86868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Pick-up, bus,</a:t>
            </a:r>
            <a:endParaRPr lang="en-US" sz="1050" dirty="0">
              <a:latin typeface="Microsoft YaHei UI" pitchFamily="34" charset="0"/>
              <a:ea typeface="Microsoft YaHei" pitchFamily="34" charset="-122"/>
              <a:cs typeface="Microsoft YaHei UI" pitchFamily="34" charset="-120"/>
            </a:endParaRPr>
          </a:p>
        </p:txBody>
      </p:sp>
      <p:sp>
        <p:nvSpPr>
          <p:cNvPr id="79" name="Text 77"/>
          <p:cNvSpPr/>
          <p:nvPr/>
        </p:nvSpPr>
        <p:spPr>
          <a:xfrm>
            <a:off x="3505200" y="4653262"/>
            <a:ext cx="86868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water, getting</a:t>
            </a:r>
            <a:endParaRPr lang="en-US" sz="1050" dirty="0">
              <a:latin typeface="Microsoft YaHei UI" pitchFamily="34" charset="0"/>
              <a:ea typeface="Microsoft YaHei" pitchFamily="34" charset="-122"/>
              <a:cs typeface="Microsoft YaHei UI" pitchFamily="34" charset="-120"/>
            </a:endParaRPr>
          </a:p>
        </p:txBody>
      </p:sp>
      <p:sp>
        <p:nvSpPr>
          <p:cNvPr id="80" name="Text 78"/>
          <p:cNvSpPr/>
          <p:nvPr/>
        </p:nvSpPr>
        <p:spPr>
          <a:xfrm>
            <a:off x="3505200" y="4853287"/>
            <a:ext cx="8686800" cy="160020"/>
          </a:xfrm>
          <a:prstGeom prst="rect">
            <a:avLst/>
          </a:prstGeom>
          <a:noFill/>
          <a:ln/>
        </p:spPr>
        <p:txBody>
          <a:bodyPr wrap="none" lIns="0" tIns="0" rIns="0" bIns="0" rtlCol="0" anchor="t"/>
          <a:lstStyle/>
          <a:p>
            <a:pPr algn="ctr" indent="0" marL="0">
              <a:buNone/>
            </a:pPr>
            <a:r>
              <a:rPr lang="en-US" sz="1050" b="1" dirty="0">
                <a:solidFill>
                  <a:srgbClr val="1E2340"/>
                </a:solidFill>
                <a:latin typeface="Microsoft YaHei UI" pitchFamily="34" charset="0"/>
                <a:ea typeface="Microsoft YaHei" pitchFamily="34" charset="-122"/>
                <a:cs typeface="Microsoft YaHei UI" pitchFamily="34" charset="-120"/>
              </a:rPr>
              <a:t>lost</a:t>
            </a:r>
            <a:endParaRPr lang="en-US" sz="1050" dirty="0">
              <a:latin typeface="Microsoft YaHei UI" pitchFamily="34" charset="0"/>
              <a:ea typeface="Microsoft YaHei" pitchFamily="34" charset="-122"/>
              <a:cs typeface="Microsoft YaHei UI" pitchFamily="34" charset="-120"/>
            </a:endParaRPr>
          </a:p>
        </p:txBody>
      </p:sp>
      <p:sp>
        <p:nvSpPr>
          <p:cNvPr id="81" name="Shape 79"/>
          <p:cNvSpPr/>
          <p:nvPr/>
        </p:nvSpPr>
        <p:spPr>
          <a:xfrm>
            <a:off x="9734550" y="1866900"/>
            <a:ext cx="571500" cy="381000"/>
          </a:xfrm>
          <a:custGeom>
            <a:avLst/>
            <a:gdLst/>
            <a:ahLst/>
            <a:cxnLst/>
            <a:rect l="l" t="t" r="r" b="b"/>
            <a:pathLst>
              <a:path w="571500" h="381000">
                <a:moveTo>
                  <a:pt x="285750" y="0"/>
                </a:moveTo>
                <a:lnTo>
                  <a:pt x="0" y="381000"/>
                </a:lnTo>
                <a:lnTo>
                  <a:pt x="571500" y="381000"/>
                </a:lnTo>
                <a:close/>
              </a:path>
            </a:pathLst>
          </a:custGeom>
          <a:solidFill>
            <a:srgbClr val="7452E0"/>
          </a:solidFill>
          <a:ln/>
        </p:spPr>
      </p:sp>
      <p:sp>
        <p:nvSpPr>
          <p:cNvPr id="82" name="Shape 80"/>
          <p:cNvSpPr/>
          <p:nvPr/>
        </p:nvSpPr>
        <p:spPr>
          <a:xfrm>
            <a:off x="9944100" y="1866900"/>
            <a:ext cx="152400" cy="114300"/>
          </a:xfrm>
          <a:custGeom>
            <a:avLst/>
            <a:gdLst/>
            <a:ahLst/>
            <a:cxnLst/>
            <a:rect l="l" t="t" r="r" b="b"/>
            <a:pathLst>
              <a:path w="152400" h="114300">
                <a:moveTo>
                  <a:pt x="76200" y="0"/>
                </a:moveTo>
                <a:lnTo>
                  <a:pt x="0" y="114300"/>
                </a:lnTo>
                <a:lnTo>
                  <a:pt x="152400" y="114300"/>
                </a:lnTo>
                <a:close/>
              </a:path>
            </a:pathLst>
          </a:custGeom>
          <a:solidFill>
            <a:srgbClr val="1E2340">
              <a:alpha val="55000"/>
            </a:srgbClr>
          </a:solidFill>
          <a:ln/>
        </p:spPr>
      </p:sp>
      <p:sp>
        <p:nvSpPr>
          <p:cNvPr id="83" name="Shape 81"/>
          <p:cNvSpPr/>
          <p:nvPr/>
        </p:nvSpPr>
        <p:spPr>
          <a:xfrm>
            <a:off x="9353550" y="2247900"/>
            <a:ext cx="1333500" cy="3619500"/>
          </a:xfrm>
          <a:prstGeom prst="roundRect">
            <a:avLst>
              <a:gd name="adj" fmla="val 10000"/>
            </a:avLst>
          </a:prstGeom>
          <a:solidFill>
            <a:srgbClr val="7452E0"/>
          </a:solidFill>
          <a:ln/>
        </p:spPr>
      </p:sp>
      <p:sp>
        <p:nvSpPr>
          <p:cNvPr id="84" name="Shape 82"/>
          <p:cNvSpPr/>
          <p:nvPr/>
        </p:nvSpPr>
        <p:spPr>
          <a:xfrm>
            <a:off x="9353550" y="2724150"/>
            <a:ext cx="1333500" cy="95250"/>
          </a:xfrm>
          <a:prstGeom prst="rect">
            <a:avLst/>
          </a:prstGeom>
          <a:solidFill>
            <a:srgbClr val="1E2340">
              <a:alpha val="25000"/>
            </a:srgbClr>
          </a:solidFill>
          <a:ln/>
        </p:spPr>
      </p:sp>
      <p:sp>
        <p:nvSpPr>
          <p:cNvPr id="85" name="Shape 83"/>
          <p:cNvSpPr/>
          <p:nvPr/>
        </p:nvSpPr>
        <p:spPr>
          <a:xfrm>
            <a:off x="9353550" y="5334000"/>
            <a:ext cx="1333500" cy="95250"/>
          </a:xfrm>
          <a:prstGeom prst="rect">
            <a:avLst/>
          </a:prstGeom>
          <a:solidFill>
            <a:srgbClr val="1E2340">
              <a:alpha val="25000"/>
            </a:srgbClr>
          </a:solidFill>
          <a:ln/>
        </p:spPr>
      </p:sp>
      <p:sp>
        <p:nvSpPr>
          <p:cNvPr id="86" name="Text 84"/>
          <p:cNvSpPr/>
          <p:nvPr/>
        </p:nvSpPr>
        <p:spPr>
          <a:xfrm>
            <a:off x="7848600" y="2362075"/>
            <a:ext cx="4343400" cy="297180"/>
          </a:xfrm>
          <a:prstGeom prst="rect">
            <a:avLst/>
          </a:prstGeom>
          <a:noFill/>
          <a:ln/>
        </p:spPr>
        <p:txBody>
          <a:bodyPr wrap="none" lIns="0" tIns="0" rIns="0" bIns="0" rtlCol="0" anchor="t"/>
          <a:lstStyle/>
          <a:p>
            <a:pPr algn="ctr" indent="0" marL="0">
              <a:buNone/>
            </a:pPr>
            <a:r>
              <a:rPr lang="en-US" sz="1950" b="1" dirty="0">
                <a:solidFill>
                  <a:srgbClr val="FFFFFF"/>
                </a:solidFill>
                <a:latin typeface="Microsoft YaHei UI" pitchFamily="34" charset="0"/>
                <a:ea typeface="Microsoft YaHei" pitchFamily="34" charset="-122"/>
                <a:cs typeface="Microsoft YaHei UI" pitchFamily="34" charset="-120"/>
              </a:rPr>
              <a:t>05</a:t>
            </a:r>
            <a:endParaRPr lang="en-US" sz="1950" dirty="0">
              <a:latin typeface="Microsoft YaHei UI" pitchFamily="34" charset="0"/>
              <a:ea typeface="Microsoft YaHei" pitchFamily="34" charset="-122"/>
              <a:cs typeface="Microsoft YaHei UI" pitchFamily="34" charset="-120"/>
            </a:endParaRPr>
          </a:p>
        </p:txBody>
      </p:sp>
      <p:sp>
        <p:nvSpPr>
          <p:cNvPr id="87" name="Shape 85"/>
          <p:cNvSpPr/>
          <p:nvPr/>
        </p:nvSpPr>
        <p:spPr>
          <a:xfrm>
            <a:off x="10033000" y="3035300"/>
            <a:ext cx="101600" cy="9525"/>
          </a:xfrm>
          <a:custGeom>
            <a:avLst/>
            <a:gdLst/>
            <a:ahLst/>
            <a:cxnLst/>
            <a:rect l="l" t="t" r="r" b="b"/>
            <a:pathLst>
              <a:path w="101600" h="9525">
                <a:moveTo>
                  <a:pt x="0" y="0"/>
                </a:moveTo>
                <a:lnTo>
                  <a:pt x="101600" y="0"/>
                </a:lnTo>
              </a:path>
            </a:pathLst>
          </a:custGeom>
          <a:noFill/>
          <a:ln w="30480">
            <a:solidFill>
              <a:srgbClr val="FFFFFF"/>
            </a:solidFill>
            <a:prstDash val="solid"/>
          </a:ln>
        </p:spPr>
      </p:sp>
      <p:sp>
        <p:nvSpPr>
          <p:cNvPr id="88" name="Shape 86"/>
          <p:cNvSpPr/>
          <p:nvPr/>
        </p:nvSpPr>
        <p:spPr>
          <a:xfrm>
            <a:off x="10033000" y="3124200"/>
            <a:ext cx="101600" cy="9525"/>
          </a:xfrm>
          <a:custGeom>
            <a:avLst/>
            <a:gdLst/>
            <a:ahLst/>
            <a:cxnLst/>
            <a:rect l="l" t="t" r="r" b="b"/>
            <a:pathLst>
              <a:path w="101600" h="9525">
                <a:moveTo>
                  <a:pt x="0" y="0"/>
                </a:moveTo>
                <a:lnTo>
                  <a:pt x="101600" y="0"/>
                </a:lnTo>
              </a:path>
            </a:pathLst>
          </a:custGeom>
          <a:noFill/>
          <a:ln w="30480">
            <a:solidFill>
              <a:srgbClr val="FFFFFF"/>
            </a:solidFill>
            <a:prstDash val="solid"/>
          </a:ln>
        </p:spPr>
      </p:sp>
      <p:sp>
        <p:nvSpPr>
          <p:cNvPr id="89" name="Shape 87"/>
          <p:cNvSpPr/>
          <p:nvPr/>
        </p:nvSpPr>
        <p:spPr>
          <a:xfrm>
            <a:off x="10033000" y="3213100"/>
            <a:ext cx="101600" cy="9525"/>
          </a:xfrm>
          <a:custGeom>
            <a:avLst/>
            <a:gdLst/>
            <a:ahLst/>
            <a:cxnLst/>
            <a:rect l="l" t="t" r="r" b="b"/>
            <a:pathLst>
              <a:path w="101600" h="9525">
                <a:moveTo>
                  <a:pt x="0" y="0"/>
                </a:moveTo>
                <a:lnTo>
                  <a:pt x="101600" y="0"/>
                </a:lnTo>
              </a:path>
            </a:pathLst>
          </a:custGeom>
          <a:noFill/>
          <a:ln w="30480">
            <a:solidFill>
              <a:srgbClr val="FFFFFF"/>
            </a:solidFill>
            <a:prstDash val="solid"/>
          </a:ln>
        </p:spPr>
      </p:sp>
      <p:sp>
        <p:nvSpPr>
          <p:cNvPr id="90" name="Shape 88"/>
          <p:cNvSpPr/>
          <p:nvPr/>
        </p:nvSpPr>
        <p:spPr>
          <a:xfrm>
            <a:off x="9906000" y="3162300"/>
            <a:ext cx="76200" cy="50800"/>
          </a:xfrm>
          <a:custGeom>
            <a:avLst/>
            <a:gdLst/>
            <a:ahLst/>
            <a:cxnLst/>
            <a:rect l="l" t="t" r="r" b="b"/>
            <a:pathLst>
              <a:path w="76200" h="50800">
                <a:moveTo>
                  <a:pt x="0" y="25400"/>
                </a:moveTo>
                <a:lnTo>
                  <a:pt x="25400" y="50800"/>
                </a:lnTo>
                <a:lnTo>
                  <a:pt x="76200" y="0"/>
                </a:lnTo>
              </a:path>
            </a:pathLst>
          </a:custGeom>
          <a:noFill/>
          <a:ln w="30480">
            <a:solidFill>
              <a:srgbClr val="FFFFFF"/>
            </a:solidFill>
            <a:prstDash val="solid"/>
          </a:ln>
        </p:spPr>
      </p:sp>
      <p:sp>
        <p:nvSpPr>
          <p:cNvPr id="91" name="Shape 89"/>
          <p:cNvSpPr/>
          <p:nvPr/>
        </p:nvSpPr>
        <p:spPr>
          <a:xfrm>
            <a:off x="9906000" y="3035300"/>
            <a:ext cx="76200" cy="50800"/>
          </a:xfrm>
          <a:custGeom>
            <a:avLst/>
            <a:gdLst/>
            <a:ahLst/>
            <a:cxnLst/>
            <a:rect l="l" t="t" r="r" b="b"/>
            <a:pathLst>
              <a:path w="76200" h="50800">
                <a:moveTo>
                  <a:pt x="0" y="25400"/>
                </a:moveTo>
                <a:lnTo>
                  <a:pt x="25400" y="50800"/>
                </a:lnTo>
                <a:lnTo>
                  <a:pt x="76200" y="0"/>
                </a:lnTo>
              </a:path>
            </a:pathLst>
          </a:custGeom>
          <a:noFill/>
          <a:ln w="30480">
            <a:solidFill>
              <a:srgbClr val="FFFFFF"/>
            </a:solidFill>
            <a:prstDash val="solid"/>
          </a:ln>
        </p:spPr>
      </p:sp>
      <p:sp>
        <p:nvSpPr>
          <p:cNvPr id="92" name="Text 90"/>
          <p:cNvSpPr/>
          <p:nvPr/>
        </p:nvSpPr>
        <p:spPr>
          <a:xfrm>
            <a:off x="7848600" y="3445756"/>
            <a:ext cx="43434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UI" pitchFamily="34" charset="0"/>
                <a:ea typeface="Microsoft YaHei" pitchFamily="34" charset="-122"/>
                <a:cs typeface="Microsoft YaHei UI" pitchFamily="34" charset="-120"/>
              </a:rPr>
              <a:t>A few</a:t>
            </a:r>
            <a:endParaRPr lang="en-US" sz="1500" dirty="0">
              <a:latin typeface="Microsoft YaHei UI" pitchFamily="34" charset="0"/>
              <a:ea typeface="Microsoft YaHei" pitchFamily="34" charset="-122"/>
              <a:cs typeface="Microsoft YaHei UI" pitchFamily="34" charset="-120"/>
            </a:endParaRPr>
          </a:p>
        </p:txBody>
      </p:sp>
      <p:sp>
        <p:nvSpPr>
          <p:cNvPr id="93" name="Text 91"/>
          <p:cNvSpPr/>
          <p:nvPr/>
        </p:nvSpPr>
        <p:spPr>
          <a:xfrm>
            <a:off x="7848600" y="3712456"/>
            <a:ext cx="43434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UI" pitchFamily="34" charset="0"/>
                <a:ea typeface="Microsoft YaHei" pitchFamily="34" charset="-122"/>
                <a:cs typeface="Microsoft YaHei UI" pitchFamily="34" charset="-120"/>
              </a:rPr>
              <a:t>favours</a:t>
            </a:r>
            <a:endParaRPr lang="en-US" sz="1500" dirty="0">
              <a:latin typeface="Microsoft YaHei UI" pitchFamily="34" charset="0"/>
              <a:ea typeface="Microsoft YaHei" pitchFamily="34" charset="-122"/>
              <a:cs typeface="Microsoft YaHei UI" pitchFamily="34" charset="-120"/>
            </a:endParaRPr>
          </a:p>
        </p:txBody>
      </p:sp>
      <p:sp>
        <p:nvSpPr>
          <p:cNvPr id="94" name="Text 92"/>
          <p:cNvSpPr/>
          <p:nvPr/>
        </p:nvSpPr>
        <p:spPr>
          <a:xfrm>
            <a:off x="7848600" y="4453237"/>
            <a:ext cx="434340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UI" pitchFamily="34" charset="0"/>
                <a:ea typeface="Microsoft YaHei" pitchFamily="34" charset="-122"/>
                <a:cs typeface="Microsoft YaHei UI" pitchFamily="34" charset="-120"/>
              </a:rPr>
              <a:t>Five small things,</a:t>
            </a:r>
            <a:endParaRPr lang="en-US" sz="1050" dirty="0">
              <a:latin typeface="Microsoft YaHei UI" pitchFamily="34" charset="0"/>
              <a:ea typeface="Microsoft YaHei" pitchFamily="34" charset="-122"/>
              <a:cs typeface="Microsoft YaHei UI" pitchFamily="34" charset="-120"/>
            </a:endParaRPr>
          </a:p>
        </p:txBody>
      </p:sp>
      <p:sp>
        <p:nvSpPr>
          <p:cNvPr id="95" name="Text 93"/>
          <p:cNvSpPr/>
          <p:nvPr/>
        </p:nvSpPr>
        <p:spPr>
          <a:xfrm>
            <a:off x="7848600" y="4653262"/>
            <a:ext cx="434340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UI" pitchFamily="34" charset="0"/>
                <a:ea typeface="Microsoft YaHei" pitchFamily="34" charset="-122"/>
                <a:cs typeface="Microsoft YaHei UI" pitchFamily="34" charset="-120"/>
              </a:rPr>
              <a:t>and next time</a:t>
            </a:r>
            <a:endParaRPr lang="en-US" sz="105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D9F3FF"/>
          </a:solidFill>
          <a:ln/>
        </p:spPr>
      </p:sp>
      <p:sp>
        <p:nvSpPr>
          <p:cNvPr id="16" name="pptwise-slidenum-s0002"/>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3</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209675" cy="323850"/>
          </a:xfrm>
          <a:prstGeom prst="roundRect">
            <a:avLst>
              <a:gd name="adj" fmla="val 50000"/>
            </a:avLst>
          </a:prstGeom>
          <a:solidFill>
            <a:srgbClr val="14B4FF"/>
          </a:solidFill>
          <a:ln/>
        </p:spPr>
      </p:sp>
      <p:sp>
        <p:nvSpPr>
          <p:cNvPr id="18" name="Shape 16"/>
          <p:cNvSpPr/>
          <p:nvPr/>
        </p:nvSpPr>
        <p:spPr>
          <a:xfrm>
            <a:off x="809625" y="421481"/>
            <a:ext cx="5358" cy="128588"/>
          </a:xfrm>
          <a:custGeom>
            <a:avLst/>
            <a:gdLst/>
            <a:ahLst/>
            <a:cxnLst/>
            <a:rect l="l" t="t" r="r" b="b"/>
            <a:pathLst>
              <a:path w="5358" h="128588">
                <a:moveTo>
                  <a:pt x="0" y="0"/>
                </a:moveTo>
                <a:lnTo>
                  <a:pt x="0" y="128588"/>
                </a:lnTo>
              </a:path>
            </a:pathLst>
          </a:custGeom>
          <a:noFill/>
          <a:ln w="15716">
            <a:solidFill>
              <a:srgbClr val="1E2340"/>
            </a:solidFill>
            <a:prstDash val="solid"/>
          </a:ln>
        </p:spPr>
      </p:sp>
      <p:sp>
        <p:nvSpPr>
          <p:cNvPr id="19" name="Shape 17"/>
          <p:cNvSpPr/>
          <p:nvPr/>
        </p:nvSpPr>
        <p:spPr>
          <a:xfrm>
            <a:off x="838200" y="450056"/>
            <a:ext cx="42863" cy="71438"/>
          </a:xfrm>
          <a:custGeom>
            <a:avLst/>
            <a:gdLst/>
            <a:ahLst/>
            <a:cxnLst/>
            <a:rect l="l" t="t" r="r" b="b"/>
            <a:pathLst>
              <a:path w="42863" h="71438">
                <a:moveTo>
                  <a:pt x="21431" y="7144"/>
                </a:moveTo>
                <a:lnTo>
                  <a:pt x="42863" y="64294"/>
                </a:lnTo>
                <a:arcTo hR="35719" wR="35719" stAng="3187806" swAng="4424388"/>
                <a:close/>
                <a:moveTo>
                  <a:pt x="21431" y="7144"/>
                </a:moveTo>
                <a:lnTo>
                  <a:pt x="21431" y="0"/>
                </a:lnTo>
              </a:path>
            </a:pathLst>
          </a:custGeom>
          <a:noFill/>
          <a:ln w="15716">
            <a:solidFill>
              <a:srgbClr val="1E2340"/>
            </a:solidFill>
            <a:prstDash val="solid"/>
          </a:ln>
        </p:spPr>
      </p:sp>
      <p:sp>
        <p:nvSpPr>
          <p:cNvPr id="20" name="Shape 18"/>
          <p:cNvSpPr/>
          <p:nvPr/>
        </p:nvSpPr>
        <p:spPr>
          <a:xfrm>
            <a:off x="745331" y="435769"/>
            <a:ext cx="128588" cy="14288"/>
          </a:xfrm>
          <a:custGeom>
            <a:avLst/>
            <a:gdLst/>
            <a:ahLst/>
            <a:cxnLst/>
            <a:rect l="l" t="t" r="r" b="b"/>
            <a:pathLst>
              <a:path w="128588" h="14288">
                <a:moveTo>
                  <a:pt x="0" y="14288"/>
                </a:moveTo>
                <a:lnTo>
                  <a:pt x="7144" y="14288"/>
                </a:lnTo>
                <a:arcTo hR="121444" wR="121444" stAng="5400000" swAng="-1684349"/>
                <a:arcTo hR="121444" wR="121444" stAng="7084349" swAng="-1684349"/>
                <a:lnTo>
                  <a:pt x="128588" y="14288"/>
                </a:lnTo>
              </a:path>
            </a:pathLst>
          </a:custGeom>
          <a:noFill/>
          <a:ln w="15716">
            <a:solidFill>
              <a:srgbClr val="1E2340"/>
            </a:solidFill>
            <a:prstDash val="solid"/>
          </a:ln>
        </p:spPr>
      </p:sp>
      <p:sp>
        <p:nvSpPr>
          <p:cNvPr id="21" name="Shape 19"/>
          <p:cNvSpPr/>
          <p:nvPr/>
        </p:nvSpPr>
        <p:spPr>
          <a:xfrm>
            <a:off x="738188" y="450056"/>
            <a:ext cx="42863" cy="71438"/>
          </a:xfrm>
          <a:custGeom>
            <a:avLst/>
            <a:gdLst/>
            <a:ahLst/>
            <a:cxnLst/>
            <a:rect l="l" t="t" r="r" b="b"/>
            <a:pathLst>
              <a:path w="42863" h="71438">
                <a:moveTo>
                  <a:pt x="21431" y="7144"/>
                </a:moveTo>
                <a:lnTo>
                  <a:pt x="42863" y="64294"/>
                </a:lnTo>
                <a:arcTo hR="35719" wR="35719" stAng="3187806" swAng="4424388"/>
                <a:close/>
                <a:moveTo>
                  <a:pt x="21431" y="7144"/>
                </a:moveTo>
                <a:lnTo>
                  <a:pt x="21431" y="0"/>
                </a:lnTo>
              </a:path>
            </a:pathLst>
          </a:custGeom>
          <a:noFill/>
          <a:ln w="15716">
            <a:solidFill>
              <a:srgbClr val="1E2340"/>
            </a:solidFill>
            <a:prstDash val="solid"/>
          </a:ln>
        </p:spPr>
      </p:sp>
      <p:sp>
        <p:nvSpPr>
          <p:cNvPr id="22" name="Shape 20"/>
          <p:cNvSpPr/>
          <p:nvPr/>
        </p:nvSpPr>
        <p:spPr>
          <a:xfrm>
            <a:off x="773906" y="550069"/>
            <a:ext cx="71438" cy="5358"/>
          </a:xfrm>
          <a:custGeom>
            <a:avLst/>
            <a:gdLst/>
            <a:ahLst/>
            <a:cxnLst/>
            <a:rect l="l" t="t" r="r" b="b"/>
            <a:pathLst>
              <a:path w="71438" h="5358">
                <a:moveTo>
                  <a:pt x="0" y="0"/>
                </a:moveTo>
                <a:lnTo>
                  <a:pt x="71438" y="0"/>
                </a:lnTo>
              </a:path>
            </a:pathLst>
          </a:custGeom>
          <a:noFill/>
          <a:ln w="15716">
            <a:solidFill>
              <a:srgbClr val="1E2340"/>
            </a:solidFill>
            <a:prstDash val="solid"/>
          </a:ln>
        </p:spPr>
      </p:sp>
      <p:sp>
        <p:nvSpPr>
          <p:cNvPr id="23" name="Text 21"/>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New rules</a:t>
            </a:r>
            <a:endParaRPr lang="en-US" sz="1125" dirty="0">
              <a:latin typeface="Microsoft YaHei UI" pitchFamily="34" charset="0"/>
              <a:ea typeface="Microsoft YaHei" pitchFamily="34" charset="-122"/>
              <a:cs typeface="Microsoft YaHei UI" pitchFamily="34" charset="-120"/>
            </a:endParaRPr>
          </a:p>
        </p:txBody>
      </p:sp>
      <p:sp>
        <p:nvSpPr>
          <p:cNvPr id="24" name="Text 22"/>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The new preschool law: six parts for you</a:t>
            </a:r>
            <a:endParaRPr lang="en-US" sz="255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14B4FF">
                <a:alpha val="95000"/>
              </a:srgbClr>
            </a:solidFill>
            <a:prstDash val="solid"/>
          </a:ln>
        </p:spPr>
      </p:sp>
      <p:sp>
        <p:nvSpPr>
          <p:cNvPr id="26" name="Shape 24"/>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14B4FF">
                <a:alpha val="45000"/>
              </a:srgbClr>
            </a:solidFill>
            <a:prstDash val="solid"/>
          </a:ln>
        </p:spPr>
      </p:sp>
      <p:sp>
        <p:nvSpPr>
          <p:cNvPr id="27" name="Shape 25"/>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14B4FF">
                <a:alpha val="35000"/>
              </a:srgbClr>
            </a:solidFill>
            <a:prstDash val="solid"/>
          </a:ln>
        </p:spPr>
      </p:sp>
      <p:sp>
        <p:nvSpPr>
          <p:cNvPr id="28" name="Shape 26"/>
          <p:cNvSpPr/>
          <p:nvPr/>
        </p:nvSpPr>
        <p:spPr>
          <a:xfrm rot="21510000">
            <a:off x="686541" y="1799717"/>
            <a:ext cx="3238500" cy="1866900"/>
          </a:xfrm>
          <a:prstGeom prst="roundRect">
            <a:avLst>
              <a:gd name="adj" fmla="val 3061"/>
            </a:avLst>
          </a:prstGeom>
          <a:solidFill>
            <a:srgbClr val="1E2340">
              <a:alpha val="8000"/>
            </a:srgbClr>
          </a:solidFill>
          <a:ln/>
        </p:spPr>
      </p:sp>
      <p:sp>
        <p:nvSpPr>
          <p:cNvPr id="29" name="Shape 27"/>
          <p:cNvSpPr/>
          <p:nvPr/>
        </p:nvSpPr>
        <p:spPr>
          <a:xfrm rot="21510000">
            <a:off x="666750" y="1771650"/>
            <a:ext cx="3238500" cy="1866900"/>
          </a:xfrm>
          <a:prstGeom prst="roundRect">
            <a:avLst>
              <a:gd name="adj" fmla="val 3061"/>
            </a:avLst>
          </a:prstGeom>
          <a:solidFill>
            <a:srgbClr val="D9F3FF"/>
          </a:solidFill>
          <a:ln/>
        </p:spPr>
      </p:sp>
      <p:sp>
        <p:nvSpPr>
          <p:cNvPr id="30" name="Shape 28"/>
          <p:cNvSpPr/>
          <p:nvPr/>
        </p:nvSpPr>
        <p:spPr>
          <a:xfrm rot="180000">
            <a:off x="1905000" y="1657350"/>
            <a:ext cx="762000" cy="228600"/>
          </a:xfrm>
          <a:prstGeom prst="rect">
            <a:avLst/>
          </a:prstGeom>
          <a:solidFill>
            <a:srgbClr val="FFFFFF">
              <a:alpha val="75000"/>
            </a:srgbClr>
          </a:solidFill>
          <a:ln/>
        </p:spPr>
      </p:sp>
      <p:sp>
        <p:nvSpPr>
          <p:cNvPr id="31" name="Shape 29"/>
          <p:cNvSpPr/>
          <p:nvPr/>
        </p:nvSpPr>
        <p:spPr>
          <a:xfrm>
            <a:off x="917575" y="2079625"/>
            <a:ext cx="222250" cy="222250"/>
          </a:xfrm>
          <a:prstGeom prst="ellipse">
            <a:avLst/>
          </a:prstGeom>
          <a:noFill/>
          <a:ln w="24448">
            <a:solidFill>
              <a:srgbClr val="1E2340"/>
            </a:solidFill>
            <a:prstDash val="solid"/>
          </a:ln>
        </p:spPr>
      </p:sp>
      <p:sp>
        <p:nvSpPr>
          <p:cNvPr id="32" name="Shape 30"/>
          <p:cNvSpPr/>
          <p:nvPr/>
        </p:nvSpPr>
        <p:spPr>
          <a:xfrm>
            <a:off x="950124" y="2112174"/>
            <a:ext cx="157142" cy="157153"/>
          </a:xfrm>
          <a:custGeom>
            <a:avLst/>
            <a:gdLst/>
            <a:ahLst/>
            <a:cxnLst/>
            <a:rect l="l" t="t" r="r" b="b"/>
            <a:pathLst>
              <a:path w="157142" h="157153">
                <a:moveTo>
                  <a:pt x="0" y="0"/>
                </a:moveTo>
                <a:lnTo>
                  <a:pt x="157142" y="157153"/>
                </a:lnTo>
              </a:path>
            </a:pathLst>
          </a:custGeom>
          <a:noFill/>
          <a:ln w="24448">
            <a:solidFill>
              <a:srgbClr val="1E2340"/>
            </a:solidFill>
            <a:prstDash val="solid"/>
          </a:ln>
        </p:spPr>
      </p:sp>
      <p:sp>
        <p:nvSpPr>
          <p:cNvPr id="33" name="Text 31"/>
          <p:cNvSpPr/>
          <p:nvPr/>
        </p:nvSpPr>
        <p:spPr>
          <a:xfrm>
            <a:off x="1276350" y="2074879"/>
            <a:ext cx="1091565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No entrance tests</a:t>
            </a:r>
            <a:endParaRPr lang="en-US" sz="1650" dirty="0">
              <a:latin typeface="Microsoft YaHei UI" pitchFamily="34" charset="0"/>
              <a:ea typeface="Microsoft YaHei" pitchFamily="34" charset="-122"/>
              <a:cs typeface="Microsoft YaHei UI" pitchFamily="34" charset="-120"/>
            </a:endParaRPr>
          </a:p>
        </p:txBody>
      </p:sp>
      <p:sp>
        <p:nvSpPr>
          <p:cNvPr id="34" name="Text 32"/>
          <p:cNvSpPr/>
          <p:nvPr/>
        </p:nvSpPr>
        <p:spPr>
          <a:xfrm>
            <a:off x="895350" y="2520023"/>
            <a:ext cx="1129665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Apart from a health check, no test of any</a:t>
            </a:r>
            <a:endParaRPr lang="en-US" sz="1125" dirty="0">
              <a:latin typeface="Microsoft YaHei UI" pitchFamily="34" charset="0"/>
              <a:ea typeface="Microsoft YaHei" pitchFamily="34" charset="-122"/>
              <a:cs typeface="Microsoft YaHei UI" pitchFamily="34" charset="-120"/>
            </a:endParaRPr>
          </a:p>
        </p:txBody>
      </p:sp>
      <p:sp>
        <p:nvSpPr>
          <p:cNvPr id="35" name="Text 33"/>
          <p:cNvSpPr/>
          <p:nvPr/>
        </p:nvSpPr>
        <p:spPr>
          <a:xfrm>
            <a:off x="895350" y="2748623"/>
            <a:ext cx="1129665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kind to get in</a:t>
            </a:r>
            <a:endParaRPr lang="en-US" sz="112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895350" y="3200400"/>
            <a:ext cx="781050" cy="247650"/>
          </a:xfrm>
          <a:prstGeom prst="roundRect">
            <a:avLst>
              <a:gd name="adj" fmla="val 50000"/>
            </a:avLst>
          </a:prstGeom>
          <a:solidFill>
            <a:srgbClr val="FFFFFF"/>
          </a:solidFill>
          <a:ln/>
        </p:spPr>
      </p:sp>
      <p:sp>
        <p:nvSpPr>
          <p:cNvPr id="37" name="Text 35"/>
          <p:cNvSpPr/>
          <p:nvPr/>
        </p:nvSpPr>
        <p:spPr>
          <a:xfrm>
            <a:off x="0" y="3252364"/>
            <a:ext cx="2571750" cy="137160"/>
          </a:xfrm>
          <a:prstGeom prst="rect">
            <a:avLst/>
          </a:prstGeom>
          <a:noFill/>
          <a:ln/>
        </p:spPr>
        <p:txBody>
          <a:bodyPr wrap="none" lIns="0" tIns="0" rIns="0" bIns="0" rtlCol="0" anchor="t"/>
          <a:lstStyle/>
          <a:p>
            <a:pPr algn="ctr" indent="0" marL="0">
              <a:buNone/>
            </a:pPr>
            <a:r>
              <a:rPr lang="en-US" sz="900" b="1" dirty="0">
                <a:solidFill>
                  <a:srgbClr val="1E2340"/>
                </a:solidFill>
                <a:latin typeface="Microsoft YaHei UI" pitchFamily="34" charset="0"/>
                <a:ea typeface="Microsoft YaHei" pitchFamily="34" charset="-122"/>
                <a:cs typeface="Microsoft YaHei UI" pitchFamily="34" charset="-120"/>
              </a:rPr>
              <a:t>Article 15</a:t>
            </a:r>
            <a:endParaRPr lang="en-US" sz="900" dirty="0">
              <a:latin typeface="Microsoft YaHei UI" pitchFamily="34" charset="0"/>
              <a:ea typeface="Microsoft YaHei" pitchFamily="34" charset="-122"/>
              <a:cs typeface="Microsoft YaHei UI" pitchFamily="34" charset="-120"/>
            </a:endParaRPr>
          </a:p>
        </p:txBody>
      </p:sp>
      <p:sp>
        <p:nvSpPr>
          <p:cNvPr id="38" name="Shape 36"/>
          <p:cNvSpPr/>
          <p:nvPr/>
        </p:nvSpPr>
        <p:spPr>
          <a:xfrm rot="72000">
            <a:off x="4209447" y="1800618"/>
            <a:ext cx="3238500" cy="1866900"/>
          </a:xfrm>
          <a:prstGeom prst="roundRect">
            <a:avLst>
              <a:gd name="adj" fmla="val 3061"/>
            </a:avLst>
          </a:prstGeom>
          <a:solidFill>
            <a:srgbClr val="1E2340">
              <a:alpha val="8000"/>
            </a:srgbClr>
          </a:solidFill>
          <a:ln/>
        </p:spPr>
      </p:sp>
      <p:sp>
        <p:nvSpPr>
          <p:cNvPr id="39" name="Shape 37"/>
          <p:cNvSpPr/>
          <p:nvPr/>
        </p:nvSpPr>
        <p:spPr>
          <a:xfrm rot="72000">
            <a:off x="4191000" y="1771650"/>
            <a:ext cx="3238500" cy="1866900"/>
          </a:xfrm>
          <a:prstGeom prst="roundRect">
            <a:avLst>
              <a:gd name="adj" fmla="val 3061"/>
            </a:avLst>
          </a:prstGeom>
          <a:solidFill>
            <a:srgbClr val="FFF8D6"/>
          </a:solidFill>
          <a:ln/>
        </p:spPr>
      </p:sp>
      <p:sp>
        <p:nvSpPr>
          <p:cNvPr id="40" name="Shape 38"/>
          <p:cNvSpPr/>
          <p:nvPr/>
        </p:nvSpPr>
        <p:spPr>
          <a:xfrm rot="21456000">
            <a:off x="5429250" y="1657350"/>
            <a:ext cx="762000" cy="228600"/>
          </a:xfrm>
          <a:prstGeom prst="rect">
            <a:avLst/>
          </a:prstGeom>
          <a:solidFill>
            <a:srgbClr val="FFFFFF">
              <a:alpha val="75000"/>
            </a:srgbClr>
          </a:solidFill>
          <a:ln/>
        </p:spPr>
      </p:sp>
      <p:sp>
        <p:nvSpPr>
          <p:cNvPr id="41" name="Shape 39"/>
          <p:cNvSpPr/>
          <p:nvPr/>
        </p:nvSpPr>
        <p:spPr>
          <a:xfrm>
            <a:off x="4541838" y="2079625"/>
            <a:ext cx="8334" cy="22225"/>
          </a:xfrm>
          <a:custGeom>
            <a:avLst/>
            <a:gdLst/>
            <a:ahLst/>
            <a:cxnLst/>
            <a:rect l="l" t="t" r="r" b="b"/>
            <a:pathLst>
              <a:path w="8334" h="22225">
                <a:moveTo>
                  <a:pt x="0" y="0"/>
                </a:moveTo>
                <a:lnTo>
                  <a:pt x="0" y="22225"/>
                </a:lnTo>
              </a:path>
            </a:pathLst>
          </a:custGeom>
          <a:noFill/>
          <a:ln w="24448">
            <a:solidFill>
              <a:srgbClr val="1E2340"/>
            </a:solidFill>
            <a:prstDash val="solid"/>
          </a:ln>
        </p:spPr>
      </p:sp>
      <p:sp>
        <p:nvSpPr>
          <p:cNvPr id="42" name="Shape 40"/>
          <p:cNvSpPr/>
          <p:nvPr/>
        </p:nvSpPr>
        <p:spPr>
          <a:xfrm>
            <a:off x="4475163" y="2079625"/>
            <a:ext cx="8334" cy="22225"/>
          </a:xfrm>
          <a:custGeom>
            <a:avLst/>
            <a:gdLst/>
            <a:ahLst/>
            <a:cxnLst/>
            <a:rect l="l" t="t" r="r" b="b"/>
            <a:pathLst>
              <a:path w="8334" h="22225">
                <a:moveTo>
                  <a:pt x="0" y="0"/>
                </a:moveTo>
                <a:lnTo>
                  <a:pt x="0" y="22225"/>
                </a:lnTo>
              </a:path>
            </a:pathLst>
          </a:custGeom>
          <a:noFill/>
          <a:ln w="24448">
            <a:solidFill>
              <a:srgbClr val="1E2340"/>
            </a:solidFill>
            <a:prstDash val="solid"/>
          </a:ln>
        </p:spPr>
      </p:sp>
      <p:sp>
        <p:nvSpPr>
          <p:cNvPr id="43" name="Shape 41"/>
          <p:cNvSpPr/>
          <p:nvPr/>
        </p:nvSpPr>
        <p:spPr>
          <a:xfrm>
            <a:off x="4441825" y="2090738"/>
            <a:ext cx="133350" cy="133350"/>
          </a:xfrm>
          <a:custGeom>
            <a:avLst/>
            <a:gdLst/>
            <a:ahLst/>
            <a:cxnLst/>
            <a:rect l="l" t="t" r="r" b="b"/>
            <a:pathLst>
              <a:path w="133350" h="133350">
                <a:moveTo>
                  <a:pt x="33338" y="0"/>
                </a:moveTo>
                <a:lnTo>
                  <a:pt x="22225" y="0"/>
                </a:lnTo>
                <a:arcTo hR="22225" wR="22225" stAng="16200000" swAng="-5400000"/>
                <a:lnTo>
                  <a:pt x="0" y="66675"/>
                </a:lnTo>
                <a:arcTo hR="66675" wR="66675" stAng="10800000" swAng="-10800000"/>
                <a:lnTo>
                  <a:pt x="133350" y="22225"/>
                </a:lnTo>
                <a:arcTo hR="22225" wR="22225" stAng="0" swAng="-5400000"/>
                <a:lnTo>
                  <a:pt x="100013" y="0"/>
                </a:lnTo>
              </a:path>
            </a:pathLst>
          </a:custGeom>
          <a:noFill/>
          <a:ln w="24448">
            <a:solidFill>
              <a:srgbClr val="1E2340"/>
            </a:solidFill>
            <a:prstDash val="solid"/>
          </a:ln>
        </p:spPr>
      </p:sp>
      <p:sp>
        <p:nvSpPr>
          <p:cNvPr id="44" name="Shape 42"/>
          <p:cNvSpPr/>
          <p:nvPr/>
        </p:nvSpPr>
        <p:spPr>
          <a:xfrm>
            <a:off x="4508500" y="2190750"/>
            <a:ext cx="133350" cy="100013"/>
          </a:xfrm>
          <a:custGeom>
            <a:avLst/>
            <a:gdLst/>
            <a:ahLst/>
            <a:cxnLst/>
            <a:rect l="l" t="t" r="r" b="b"/>
            <a:pathLst>
              <a:path w="133350" h="100013">
                <a:moveTo>
                  <a:pt x="0" y="33338"/>
                </a:moveTo>
                <a:arcTo hR="66675" wR="66675" stAng="10800000" swAng="-10800000"/>
                <a:lnTo>
                  <a:pt x="133350" y="0"/>
                </a:lnTo>
              </a:path>
            </a:pathLst>
          </a:custGeom>
          <a:noFill/>
          <a:ln w="24448">
            <a:solidFill>
              <a:srgbClr val="1E2340"/>
            </a:solidFill>
            <a:prstDash val="solid"/>
          </a:ln>
        </p:spPr>
      </p:sp>
      <p:sp>
        <p:nvSpPr>
          <p:cNvPr id="45" name="Shape 43"/>
          <p:cNvSpPr/>
          <p:nvPr/>
        </p:nvSpPr>
        <p:spPr>
          <a:xfrm>
            <a:off x="4619625" y="2146300"/>
            <a:ext cx="44450" cy="44450"/>
          </a:xfrm>
          <a:prstGeom prst="ellipse">
            <a:avLst/>
          </a:prstGeom>
          <a:noFill/>
          <a:ln w="24448">
            <a:solidFill>
              <a:srgbClr val="1E2340"/>
            </a:solidFill>
            <a:prstDash val="solid"/>
          </a:ln>
        </p:spPr>
      </p:sp>
      <p:sp>
        <p:nvSpPr>
          <p:cNvPr id="46" name="Text 44"/>
          <p:cNvSpPr/>
          <p:nvPr/>
        </p:nvSpPr>
        <p:spPr>
          <a:xfrm>
            <a:off x="4800600" y="2074879"/>
            <a:ext cx="739140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Tell us about health</a:t>
            </a:r>
            <a:endParaRPr lang="en-US" sz="1650" dirty="0">
              <a:latin typeface="Microsoft YaHei UI" pitchFamily="34" charset="0"/>
              <a:ea typeface="Microsoft YaHei" pitchFamily="34" charset="-122"/>
              <a:cs typeface="Microsoft YaHei UI" pitchFamily="34" charset="-120"/>
            </a:endParaRPr>
          </a:p>
        </p:txBody>
      </p:sp>
      <p:sp>
        <p:nvSpPr>
          <p:cNvPr id="47" name="Text 45"/>
          <p:cNvSpPr/>
          <p:nvPr/>
        </p:nvSpPr>
        <p:spPr>
          <a:xfrm>
            <a:off x="4419600" y="2520023"/>
            <a:ext cx="777240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Tell us of any special condition or illness</a:t>
            </a:r>
            <a:endParaRPr lang="en-US" sz="1125" dirty="0">
              <a:latin typeface="Microsoft YaHei UI" pitchFamily="34" charset="0"/>
              <a:ea typeface="Microsoft YaHei" pitchFamily="34" charset="-122"/>
              <a:cs typeface="Microsoft YaHei UI" pitchFamily="34" charset="-120"/>
            </a:endParaRPr>
          </a:p>
        </p:txBody>
      </p:sp>
      <p:sp>
        <p:nvSpPr>
          <p:cNvPr id="48" name="Text 46"/>
          <p:cNvSpPr/>
          <p:nvPr/>
        </p:nvSpPr>
        <p:spPr>
          <a:xfrm>
            <a:off x="4419600" y="2748623"/>
            <a:ext cx="777240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your child has</a:t>
            </a:r>
            <a:endParaRPr lang="en-US" sz="1125" dirty="0">
              <a:latin typeface="Microsoft YaHei UI" pitchFamily="34" charset="0"/>
              <a:ea typeface="Microsoft YaHei" pitchFamily="34" charset="-122"/>
              <a:cs typeface="Microsoft YaHei UI" pitchFamily="34" charset="-120"/>
            </a:endParaRPr>
          </a:p>
        </p:txBody>
      </p:sp>
      <p:sp>
        <p:nvSpPr>
          <p:cNvPr id="49" name="Shape 47"/>
          <p:cNvSpPr/>
          <p:nvPr/>
        </p:nvSpPr>
        <p:spPr>
          <a:xfrm>
            <a:off x="4419600" y="3200400"/>
            <a:ext cx="781050" cy="247650"/>
          </a:xfrm>
          <a:prstGeom prst="roundRect">
            <a:avLst>
              <a:gd name="adj" fmla="val 50000"/>
            </a:avLst>
          </a:prstGeom>
          <a:solidFill>
            <a:srgbClr val="FFFFFF"/>
          </a:solidFill>
          <a:ln/>
        </p:spPr>
      </p:sp>
      <p:sp>
        <p:nvSpPr>
          <p:cNvPr id="50" name="Text 48"/>
          <p:cNvSpPr/>
          <p:nvPr/>
        </p:nvSpPr>
        <p:spPr>
          <a:xfrm>
            <a:off x="0" y="3252364"/>
            <a:ext cx="9620250" cy="137160"/>
          </a:xfrm>
          <a:prstGeom prst="rect">
            <a:avLst/>
          </a:prstGeom>
          <a:noFill/>
          <a:ln/>
        </p:spPr>
        <p:txBody>
          <a:bodyPr wrap="none" lIns="0" tIns="0" rIns="0" bIns="0" rtlCol="0" anchor="t"/>
          <a:lstStyle/>
          <a:p>
            <a:pPr algn="ctr" indent="0" marL="0">
              <a:buNone/>
            </a:pPr>
            <a:r>
              <a:rPr lang="en-US" sz="900" b="1" dirty="0">
                <a:solidFill>
                  <a:srgbClr val="1E2340"/>
                </a:solidFill>
                <a:latin typeface="Microsoft YaHei UI" pitchFamily="34" charset="0"/>
                <a:ea typeface="Microsoft YaHei" pitchFamily="34" charset="-122"/>
                <a:cs typeface="Microsoft YaHei UI" pitchFamily="34" charset="-120"/>
              </a:rPr>
              <a:t>Article 15</a:t>
            </a:r>
            <a:endParaRPr lang="en-US" sz="900" dirty="0">
              <a:latin typeface="Microsoft YaHei UI" pitchFamily="34" charset="0"/>
              <a:ea typeface="Microsoft YaHei" pitchFamily="34" charset="-122"/>
              <a:cs typeface="Microsoft YaHei UI" pitchFamily="34" charset="-120"/>
            </a:endParaRPr>
          </a:p>
        </p:txBody>
      </p:sp>
      <p:sp>
        <p:nvSpPr>
          <p:cNvPr id="51" name="Shape 49"/>
          <p:cNvSpPr/>
          <p:nvPr/>
        </p:nvSpPr>
        <p:spPr>
          <a:xfrm rot="21552000">
            <a:off x="7734697" y="1799956"/>
            <a:ext cx="3238500" cy="1866900"/>
          </a:xfrm>
          <a:prstGeom prst="roundRect">
            <a:avLst>
              <a:gd name="adj" fmla="val 3061"/>
            </a:avLst>
          </a:prstGeom>
          <a:solidFill>
            <a:srgbClr val="1E2340">
              <a:alpha val="8000"/>
            </a:srgbClr>
          </a:solidFill>
          <a:ln/>
        </p:spPr>
      </p:sp>
      <p:sp>
        <p:nvSpPr>
          <p:cNvPr id="52" name="Shape 50"/>
          <p:cNvSpPr/>
          <p:nvPr/>
        </p:nvSpPr>
        <p:spPr>
          <a:xfrm rot="21552000">
            <a:off x="7715250" y="1771650"/>
            <a:ext cx="3238500" cy="1866900"/>
          </a:xfrm>
          <a:prstGeom prst="roundRect">
            <a:avLst>
              <a:gd name="adj" fmla="val 3061"/>
            </a:avLst>
          </a:prstGeom>
          <a:solidFill>
            <a:srgbClr val="DAF8E4"/>
          </a:solidFill>
          <a:ln/>
        </p:spPr>
      </p:sp>
      <p:sp>
        <p:nvSpPr>
          <p:cNvPr id="53" name="Shape 51"/>
          <p:cNvSpPr/>
          <p:nvPr/>
        </p:nvSpPr>
        <p:spPr>
          <a:xfrm rot="96000">
            <a:off x="8953500" y="1657350"/>
            <a:ext cx="762000" cy="228600"/>
          </a:xfrm>
          <a:prstGeom prst="rect">
            <a:avLst/>
          </a:prstGeom>
          <a:solidFill>
            <a:srgbClr val="FFFFFF">
              <a:alpha val="75000"/>
            </a:srgbClr>
          </a:solidFill>
          <a:ln/>
        </p:spPr>
      </p:sp>
      <p:sp>
        <p:nvSpPr>
          <p:cNvPr id="54" name="Shape 52"/>
          <p:cNvSpPr/>
          <p:nvPr/>
        </p:nvSpPr>
        <p:spPr>
          <a:xfrm>
            <a:off x="7966075" y="2101850"/>
            <a:ext cx="177800" cy="122238"/>
          </a:xfrm>
          <a:custGeom>
            <a:avLst/>
            <a:gdLst/>
            <a:ahLst/>
            <a:cxnLst/>
            <a:rect l="l" t="t" r="r" b="b"/>
            <a:pathLst>
              <a:path w="177800" h="122238">
                <a:moveTo>
                  <a:pt x="177800" y="44450"/>
                </a:moveTo>
                <a:lnTo>
                  <a:pt x="177800" y="22225"/>
                </a:lnTo>
                <a:arcTo hR="22225" wR="22225" stAng="0" swAng="-5400000"/>
                <a:lnTo>
                  <a:pt x="22225" y="0"/>
                </a:lnTo>
                <a:arcTo hR="22225" wR="22225" stAng="16200000" swAng="-5400000"/>
                <a:lnTo>
                  <a:pt x="0" y="100013"/>
                </a:lnTo>
                <a:arcTo hR="22225" wR="22225" stAng="10800000" swAng="-5400000"/>
                <a:lnTo>
                  <a:pt x="111125" y="122238"/>
                </a:lnTo>
              </a:path>
            </a:pathLst>
          </a:custGeom>
          <a:noFill/>
          <a:ln w="24448">
            <a:solidFill>
              <a:srgbClr val="1E2340"/>
            </a:solidFill>
            <a:prstDash val="solid"/>
          </a:ln>
        </p:spPr>
      </p:sp>
      <p:sp>
        <p:nvSpPr>
          <p:cNvPr id="55" name="Shape 53"/>
          <p:cNvSpPr/>
          <p:nvPr/>
        </p:nvSpPr>
        <p:spPr>
          <a:xfrm>
            <a:off x="8054975" y="2224532"/>
            <a:ext cx="8334" cy="44006"/>
          </a:xfrm>
          <a:custGeom>
            <a:avLst/>
            <a:gdLst/>
            <a:ahLst/>
            <a:cxnLst/>
            <a:rect l="l" t="t" r="r" b="b"/>
            <a:pathLst>
              <a:path w="8334" h="44006">
                <a:moveTo>
                  <a:pt x="0" y="44006"/>
                </a:moveTo>
                <a:lnTo>
                  <a:pt x="0" y="0"/>
                </a:lnTo>
                <a:lnTo>
                  <a:pt x="0" y="35004"/>
                </a:lnTo>
              </a:path>
            </a:pathLst>
          </a:custGeom>
          <a:noFill/>
          <a:ln w="24448">
            <a:solidFill>
              <a:srgbClr val="1E2340"/>
            </a:solidFill>
            <a:prstDash val="solid"/>
          </a:ln>
        </p:spPr>
      </p:sp>
      <p:sp>
        <p:nvSpPr>
          <p:cNvPr id="56" name="Shape 54"/>
          <p:cNvSpPr/>
          <p:nvPr/>
        </p:nvSpPr>
        <p:spPr>
          <a:xfrm>
            <a:off x="8021638" y="2268538"/>
            <a:ext cx="55563" cy="8334"/>
          </a:xfrm>
          <a:custGeom>
            <a:avLst/>
            <a:gdLst/>
            <a:ahLst/>
            <a:cxnLst/>
            <a:rect l="l" t="t" r="r" b="b"/>
            <a:pathLst>
              <a:path w="55563" h="8334">
                <a:moveTo>
                  <a:pt x="0" y="0"/>
                </a:moveTo>
                <a:lnTo>
                  <a:pt x="55563" y="0"/>
                </a:lnTo>
              </a:path>
            </a:pathLst>
          </a:custGeom>
          <a:noFill/>
          <a:ln w="24448">
            <a:solidFill>
              <a:srgbClr val="1E2340"/>
            </a:solidFill>
            <a:prstDash val="solid"/>
          </a:ln>
        </p:spPr>
      </p:sp>
      <p:sp>
        <p:nvSpPr>
          <p:cNvPr id="57" name="Shape 55"/>
          <p:cNvSpPr/>
          <p:nvPr/>
        </p:nvSpPr>
        <p:spPr>
          <a:xfrm>
            <a:off x="8121650" y="2190750"/>
            <a:ext cx="66675" cy="111125"/>
          </a:xfrm>
          <a:prstGeom prst="roundRect">
            <a:avLst>
              <a:gd name="adj" fmla="val 33333"/>
            </a:avLst>
          </a:prstGeom>
          <a:noFill/>
          <a:ln w="24448">
            <a:solidFill>
              <a:srgbClr val="1E2340"/>
            </a:solidFill>
            <a:prstDash val="solid"/>
          </a:ln>
        </p:spPr>
      </p:sp>
      <p:sp>
        <p:nvSpPr>
          <p:cNvPr id="58" name="Text 56"/>
          <p:cNvSpPr/>
          <p:nvPr/>
        </p:nvSpPr>
        <p:spPr>
          <a:xfrm>
            <a:off x="8324850" y="2074879"/>
            <a:ext cx="386715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Limit screen time</a:t>
            </a:r>
            <a:endParaRPr lang="en-US" sz="1650" dirty="0">
              <a:latin typeface="Microsoft YaHei UI" pitchFamily="34" charset="0"/>
              <a:ea typeface="Microsoft YaHei" pitchFamily="34" charset="-122"/>
              <a:cs typeface="Microsoft YaHei UI" pitchFamily="34" charset="-120"/>
            </a:endParaRPr>
          </a:p>
        </p:txBody>
      </p:sp>
      <p:sp>
        <p:nvSpPr>
          <p:cNvPr id="59" name="Text 57"/>
          <p:cNvSpPr/>
          <p:nvPr/>
        </p:nvSpPr>
        <p:spPr>
          <a:xfrm>
            <a:off x="7943850" y="2520023"/>
            <a:ext cx="424815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Home and school both teach sensible</a:t>
            </a:r>
            <a:endParaRPr lang="en-US" sz="1125" dirty="0">
              <a:latin typeface="Microsoft YaHei UI" pitchFamily="34" charset="0"/>
              <a:ea typeface="Microsoft YaHei" pitchFamily="34" charset="-122"/>
              <a:cs typeface="Microsoft YaHei UI" pitchFamily="34" charset="-120"/>
            </a:endParaRPr>
          </a:p>
        </p:txBody>
      </p:sp>
      <p:sp>
        <p:nvSpPr>
          <p:cNvPr id="60" name="Text 58"/>
          <p:cNvSpPr/>
          <p:nvPr/>
        </p:nvSpPr>
        <p:spPr>
          <a:xfrm>
            <a:off x="7943850" y="2748623"/>
            <a:ext cx="424815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use and limit it</a:t>
            </a:r>
            <a:endParaRPr lang="en-US" sz="1125" dirty="0">
              <a:latin typeface="Microsoft YaHei UI" pitchFamily="34" charset="0"/>
              <a:ea typeface="Microsoft YaHei" pitchFamily="34" charset="-122"/>
              <a:cs typeface="Microsoft YaHei UI" pitchFamily="34" charset="-120"/>
            </a:endParaRPr>
          </a:p>
        </p:txBody>
      </p:sp>
      <p:sp>
        <p:nvSpPr>
          <p:cNvPr id="61" name="Shape 59"/>
          <p:cNvSpPr/>
          <p:nvPr/>
        </p:nvSpPr>
        <p:spPr>
          <a:xfrm>
            <a:off x="7943850" y="3200400"/>
            <a:ext cx="781050" cy="247650"/>
          </a:xfrm>
          <a:prstGeom prst="roundRect">
            <a:avLst>
              <a:gd name="adj" fmla="val 50000"/>
            </a:avLst>
          </a:prstGeom>
          <a:solidFill>
            <a:srgbClr val="FFFFFF"/>
          </a:solidFill>
          <a:ln/>
        </p:spPr>
      </p:sp>
      <p:sp>
        <p:nvSpPr>
          <p:cNvPr id="62" name="Text 60"/>
          <p:cNvSpPr/>
          <p:nvPr/>
        </p:nvSpPr>
        <p:spPr>
          <a:xfrm>
            <a:off x="4476750" y="3252364"/>
            <a:ext cx="7715250" cy="137160"/>
          </a:xfrm>
          <a:prstGeom prst="rect">
            <a:avLst/>
          </a:prstGeom>
          <a:noFill/>
          <a:ln/>
        </p:spPr>
        <p:txBody>
          <a:bodyPr wrap="none" lIns="0" tIns="0" rIns="0" bIns="0" rtlCol="0" anchor="t"/>
          <a:lstStyle/>
          <a:p>
            <a:pPr algn="ctr" indent="0" marL="0">
              <a:buNone/>
            </a:pPr>
            <a:r>
              <a:rPr lang="en-US" sz="900" b="1" dirty="0">
                <a:solidFill>
                  <a:srgbClr val="1E2340"/>
                </a:solidFill>
                <a:latin typeface="Microsoft YaHei UI" pitchFamily="34" charset="0"/>
                <a:ea typeface="Microsoft YaHei" pitchFamily="34" charset="-122"/>
                <a:cs typeface="Microsoft YaHei UI" pitchFamily="34" charset="-120"/>
              </a:rPr>
              <a:t>Article 20</a:t>
            </a:r>
            <a:endParaRPr lang="en-US" sz="900" dirty="0">
              <a:latin typeface="Microsoft YaHei UI" pitchFamily="34" charset="0"/>
              <a:ea typeface="Microsoft YaHei" pitchFamily="34" charset="-122"/>
              <a:cs typeface="Microsoft YaHei UI" pitchFamily="34" charset="-120"/>
            </a:endParaRPr>
          </a:p>
        </p:txBody>
      </p:sp>
      <p:sp>
        <p:nvSpPr>
          <p:cNvPr id="63" name="Shape 61"/>
          <p:cNvSpPr/>
          <p:nvPr/>
        </p:nvSpPr>
        <p:spPr>
          <a:xfrm rot="60000">
            <a:off x="685298" y="3915103"/>
            <a:ext cx="3238500" cy="1866900"/>
          </a:xfrm>
          <a:prstGeom prst="roundRect">
            <a:avLst>
              <a:gd name="adj" fmla="val 3061"/>
            </a:avLst>
          </a:prstGeom>
          <a:solidFill>
            <a:srgbClr val="1E2340">
              <a:alpha val="8000"/>
            </a:srgbClr>
          </a:solidFill>
          <a:ln/>
        </p:spPr>
      </p:sp>
      <p:sp>
        <p:nvSpPr>
          <p:cNvPr id="64" name="Shape 62"/>
          <p:cNvSpPr/>
          <p:nvPr/>
        </p:nvSpPr>
        <p:spPr>
          <a:xfrm rot="60000">
            <a:off x="666750" y="3886200"/>
            <a:ext cx="3238500" cy="1866900"/>
          </a:xfrm>
          <a:prstGeom prst="roundRect">
            <a:avLst>
              <a:gd name="adj" fmla="val 3061"/>
            </a:avLst>
          </a:prstGeom>
          <a:solidFill>
            <a:srgbClr val="FFE7D9"/>
          </a:solidFill>
          <a:ln/>
        </p:spPr>
      </p:sp>
      <p:sp>
        <p:nvSpPr>
          <p:cNvPr id="65" name="Shape 63"/>
          <p:cNvSpPr/>
          <p:nvPr/>
        </p:nvSpPr>
        <p:spPr>
          <a:xfrm rot="21480000">
            <a:off x="1905000" y="3771900"/>
            <a:ext cx="762000" cy="228600"/>
          </a:xfrm>
          <a:prstGeom prst="rect">
            <a:avLst/>
          </a:prstGeom>
          <a:solidFill>
            <a:srgbClr val="FFFFFF">
              <a:alpha val="75000"/>
            </a:srgbClr>
          </a:solidFill>
          <a:ln/>
        </p:spPr>
      </p:sp>
      <p:sp>
        <p:nvSpPr>
          <p:cNvPr id="66" name="Shape 64"/>
          <p:cNvSpPr/>
          <p:nvPr/>
        </p:nvSpPr>
        <p:spPr>
          <a:xfrm>
            <a:off x="917566" y="4194174"/>
            <a:ext cx="222269" cy="222252"/>
          </a:xfrm>
          <a:custGeom>
            <a:avLst/>
            <a:gdLst/>
            <a:ahLst/>
            <a:cxnLst/>
            <a:rect l="l" t="t" r="r" b="b"/>
            <a:pathLst>
              <a:path w="222269" h="222252">
                <a:moveTo>
                  <a:pt x="148806" y="26560"/>
                </a:moveTo>
                <a:arcTo hR="11113" wR="11113" stAng="8101734" swAng="-7294192"/>
                <a:arcTo hR="27781" wR="27781" stAng="11610499" swAng="14580142"/>
                <a:arcTo hR="11113" wR="11113" stAng="15392458" swAng="-7294192"/>
                <a:lnTo>
                  <a:pt x="214403" y="92157"/>
                </a:lnTo>
                <a:arcTo hR="26826" wR="26826" stAng="18899911" swAng="5400178"/>
                <a:lnTo>
                  <a:pt x="195700" y="148797"/>
                </a:lnTo>
                <a:arcTo hR="11113" wR="11113" stAng="2698266" swAng="7294192"/>
                <a:arcTo hR="27781" wR="27781" stAng="20789501" swAng="-14580142"/>
                <a:arcTo hR="11113" wR="11113" stAng="17007542" swAng="7294192"/>
                <a:lnTo>
                  <a:pt x="130103" y="214394"/>
                </a:lnTo>
                <a:arcTo hR="26826" wR="26826" stAng="2699911" swAng="5400178"/>
                <a:lnTo>
                  <a:pt x="73463" y="195692"/>
                </a:lnTo>
                <a:arcTo hR="11113" wR="11113" stAng="18901734" swAng="-7294192"/>
                <a:arcTo hR="27781" wR="27781" stAng="810499" swAng="14580142"/>
                <a:arcTo hR="11113" wR="11113" stAng="4592458" swAng="-7294192"/>
                <a:lnTo>
                  <a:pt x="7866" y="130095"/>
                </a:lnTo>
                <a:arcTo hR="26826" wR="26826" stAng="8099911" swAng="5400178"/>
                <a:lnTo>
                  <a:pt x="26568" y="73455"/>
                </a:lnTo>
                <a:arcTo hR="11113" wR="11113" stAng="13498266" swAng="7294192"/>
                <a:arcTo hR="27781" wR="27781" stAng="9989501" swAng="-14580142"/>
                <a:arcTo hR="11113" wR="11113" stAng="6207542" swAng="7294192"/>
                <a:lnTo>
                  <a:pt x="92165" y="7858"/>
                </a:lnTo>
                <a:arcTo hR="26826" wR="26826" stAng="13499911" swAng="5400178"/>
                <a:close/>
              </a:path>
            </a:pathLst>
          </a:custGeom>
          <a:noFill/>
          <a:ln w="24448">
            <a:solidFill>
              <a:srgbClr val="1E2340"/>
            </a:solidFill>
            <a:prstDash val="solid"/>
          </a:ln>
        </p:spPr>
      </p:sp>
      <p:sp>
        <p:nvSpPr>
          <p:cNvPr id="67" name="Text 65"/>
          <p:cNvSpPr/>
          <p:nvPr/>
        </p:nvSpPr>
        <p:spPr>
          <a:xfrm>
            <a:off x="1276350" y="4189429"/>
            <a:ext cx="1091565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No school lessons</a:t>
            </a:r>
            <a:endParaRPr lang="en-US" sz="1650" dirty="0">
              <a:latin typeface="Microsoft YaHei UI" pitchFamily="34" charset="0"/>
              <a:ea typeface="Microsoft YaHei" pitchFamily="34" charset="-122"/>
              <a:cs typeface="Microsoft YaHei UI" pitchFamily="34" charset="-120"/>
            </a:endParaRPr>
          </a:p>
        </p:txBody>
      </p:sp>
      <p:sp>
        <p:nvSpPr>
          <p:cNvPr id="68" name="Text 66"/>
          <p:cNvSpPr/>
          <p:nvPr/>
        </p:nvSpPr>
        <p:spPr>
          <a:xfrm>
            <a:off x="895350" y="4634573"/>
            <a:ext cx="1129665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Play comes first, and primary school</a:t>
            </a:r>
            <a:endParaRPr lang="en-US" sz="1125" dirty="0">
              <a:latin typeface="Microsoft YaHei UI" pitchFamily="34" charset="0"/>
              <a:ea typeface="Microsoft YaHei" pitchFamily="34" charset="-122"/>
              <a:cs typeface="Microsoft YaHei UI" pitchFamily="34" charset="-120"/>
            </a:endParaRPr>
          </a:p>
        </p:txBody>
      </p:sp>
      <p:sp>
        <p:nvSpPr>
          <p:cNvPr id="69" name="Text 67"/>
          <p:cNvSpPr/>
          <p:nvPr/>
        </p:nvSpPr>
        <p:spPr>
          <a:xfrm>
            <a:off x="895350" y="4863173"/>
            <a:ext cx="1129665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lessons are not taught</a:t>
            </a:r>
            <a:endParaRPr lang="en-US" sz="1125" dirty="0">
              <a:latin typeface="Microsoft YaHei UI" pitchFamily="34" charset="0"/>
              <a:ea typeface="Microsoft YaHei" pitchFamily="34" charset="-122"/>
              <a:cs typeface="Microsoft YaHei UI" pitchFamily="34" charset="-120"/>
            </a:endParaRPr>
          </a:p>
        </p:txBody>
      </p:sp>
      <p:sp>
        <p:nvSpPr>
          <p:cNvPr id="70" name="Shape 68"/>
          <p:cNvSpPr/>
          <p:nvPr/>
        </p:nvSpPr>
        <p:spPr>
          <a:xfrm>
            <a:off x="895350" y="5314950"/>
            <a:ext cx="1257300" cy="247650"/>
          </a:xfrm>
          <a:prstGeom prst="roundRect">
            <a:avLst>
              <a:gd name="adj" fmla="val 50000"/>
            </a:avLst>
          </a:prstGeom>
          <a:solidFill>
            <a:srgbClr val="FFFFFF"/>
          </a:solidFill>
          <a:ln/>
        </p:spPr>
      </p:sp>
      <p:sp>
        <p:nvSpPr>
          <p:cNvPr id="71" name="Text 69"/>
          <p:cNvSpPr/>
          <p:nvPr/>
        </p:nvSpPr>
        <p:spPr>
          <a:xfrm>
            <a:off x="0" y="5366914"/>
            <a:ext cx="3048000" cy="137160"/>
          </a:xfrm>
          <a:prstGeom prst="rect">
            <a:avLst/>
          </a:prstGeom>
          <a:noFill/>
          <a:ln/>
        </p:spPr>
        <p:txBody>
          <a:bodyPr wrap="none" lIns="0" tIns="0" rIns="0" bIns="0" rtlCol="0" anchor="t"/>
          <a:lstStyle/>
          <a:p>
            <a:pPr algn="ctr" indent="0" marL="0">
              <a:buNone/>
            </a:pPr>
            <a:r>
              <a:rPr lang="en-US" sz="900" b="1" dirty="0">
                <a:solidFill>
                  <a:srgbClr val="1E2340"/>
                </a:solidFill>
                <a:latin typeface="Microsoft YaHei UI" pitchFamily="34" charset="0"/>
                <a:ea typeface="Microsoft YaHei" pitchFamily="34" charset="-122"/>
                <a:cs typeface="Microsoft YaHei UI" pitchFamily="34" charset="-120"/>
              </a:rPr>
              <a:t>Articles 56 and 59</a:t>
            </a:r>
            <a:endParaRPr lang="en-US" sz="900" dirty="0">
              <a:latin typeface="Microsoft YaHei UI" pitchFamily="34" charset="0"/>
              <a:ea typeface="Microsoft YaHei" pitchFamily="34" charset="-122"/>
              <a:cs typeface="Microsoft YaHei UI" pitchFamily="34" charset="-120"/>
            </a:endParaRPr>
          </a:p>
        </p:txBody>
      </p:sp>
      <p:sp>
        <p:nvSpPr>
          <p:cNvPr id="72" name="Shape 70"/>
          <p:cNvSpPr/>
          <p:nvPr/>
        </p:nvSpPr>
        <p:spPr>
          <a:xfrm rot="21528000">
            <a:off x="4210644" y="3914370"/>
            <a:ext cx="3238500" cy="1866900"/>
          </a:xfrm>
          <a:prstGeom prst="roundRect">
            <a:avLst>
              <a:gd name="adj" fmla="val 3061"/>
            </a:avLst>
          </a:prstGeom>
          <a:solidFill>
            <a:srgbClr val="1E2340">
              <a:alpha val="8000"/>
            </a:srgbClr>
          </a:solidFill>
          <a:ln/>
        </p:spPr>
      </p:sp>
      <p:sp>
        <p:nvSpPr>
          <p:cNvPr id="73" name="Shape 71"/>
          <p:cNvSpPr/>
          <p:nvPr/>
        </p:nvSpPr>
        <p:spPr>
          <a:xfrm rot="21528000">
            <a:off x="4191000" y="3886200"/>
            <a:ext cx="3238500" cy="1866900"/>
          </a:xfrm>
          <a:prstGeom prst="roundRect">
            <a:avLst>
              <a:gd name="adj" fmla="val 3061"/>
            </a:avLst>
          </a:prstGeom>
          <a:solidFill>
            <a:srgbClr val="E9E3FA"/>
          </a:solidFill>
          <a:ln/>
        </p:spPr>
      </p:sp>
      <p:sp>
        <p:nvSpPr>
          <p:cNvPr id="74" name="Shape 72"/>
          <p:cNvSpPr/>
          <p:nvPr/>
        </p:nvSpPr>
        <p:spPr>
          <a:xfrm rot="144000">
            <a:off x="5429250" y="3771900"/>
            <a:ext cx="762000" cy="228600"/>
          </a:xfrm>
          <a:prstGeom prst="rect">
            <a:avLst/>
          </a:prstGeom>
          <a:solidFill>
            <a:srgbClr val="FFFFFF">
              <a:alpha val="75000"/>
            </a:srgbClr>
          </a:solidFill>
          <a:ln/>
        </p:spPr>
      </p:sp>
      <p:sp>
        <p:nvSpPr>
          <p:cNvPr id="75" name="Shape 73"/>
          <p:cNvSpPr/>
          <p:nvPr/>
        </p:nvSpPr>
        <p:spPr>
          <a:xfrm>
            <a:off x="4552950" y="4249738"/>
            <a:ext cx="8334" cy="111125"/>
          </a:xfrm>
          <a:custGeom>
            <a:avLst/>
            <a:gdLst/>
            <a:ahLst/>
            <a:cxnLst/>
            <a:rect l="l" t="t" r="r" b="b"/>
            <a:pathLst>
              <a:path w="8334" h="111125">
                <a:moveTo>
                  <a:pt x="0" y="111125"/>
                </a:moveTo>
                <a:lnTo>
                  <a:pt x="0" y="0"/>
                </a:lnTo>
              </a:path>
            </a:pathLst>
          </a:custGeom>
          <a:noFill/>
          <a:ln w="24448">
            <a:solidFill>
              <a:srgbClr val="1E2340"/>
            </a:solidFill>
            <a:prstDash val="solid"/>
          </a:ln>
        </p:spPr>
      </p:sp>
      <p:sp>
        <p:nvSpPr>
          <p:cNvPr id="76" name="Shape 74"/>
          <p:cNvSpPr/>
          <p:nvPr/>
        </p:nvSpPr>
        <p:spPr>
          <a:xfrm>
            <a:off x="4508500" y="4260850"/>
            <a:ext cx="88900" cy="88900"/>
          </a:xfrm>
          <a:custGeom>
            <a:avLst/>
            <a:gdLst/>
            <a:ahLst/>
            <a:cxnLst/>
            <a:rect l="l" t="t" r="r" b="b"/>
            <a:pathLst>
              <a:path w="88900" h="88900">
                <a:moveTo>
                  <a:pt x="88900" y="0"/>
                </a:moveTo>
                <a:lnTo>
                  <a:pt x="22225" y="0"/>
                </a:lnTo>
                <a:arcTo hR="22225" wR="22225" stAng="16200000" swAng="-10800000"/>
                <a:lnTo>
                  <a:pt x="66675" y="44450"/>
                </a:lnTo>
                <a:arcTo hR="22225" wR="22225" stAng="16200000" swAng="10800000"/>
                <a:lnTo>
                  <a:pt x="0" y="88900"/>
                </a:lnTo>
              </a:path>
            </a:pathLst>
          </a:custGeom>
          <a:noFill/>
          <a:ln w="24448">
            <a:solidFill>
              <a:srgbClr val="1E2340"/>
            </a:solidFill>
            <a:prstDash val="solid"/>
          </a:ln>
        </p:spPr>
      </p:sp>
      <p:sp>
        <p:nvSpPr>
          <p:cNvPr id="77" name="Shape 75"/>
          <p:cNvSpPr/>
          <p:nvPr/>
        </p:nvSpPr>
        <p:spPr>
          <a:xfrm>
            <a:off x="4464050" y="4194124"/>
            <a:ext cx="177800" cy="222351"/>
          </a:xfrm>
          <a:custGeom>
            <a:avLst/>
            <a:gdLst/>
            <a:ahLst/>
            <a:cxnLst/>
            <a:rect l="l" t="t" r="r" b="b"/>
            <a:pathLst>
              <a:path w="177800" h="222351">
                <a:moveTo>
                  <a:pt x="0" y="11163"/>
                </a:moveTo>
                <a:arcTo hR="11113" wR="11113" stAng="10800000" swAng="5400000"/>
                <a:arcTo hR="14446" wR="14446" stAng="16181096" swAng="1951255"/>
                <a:lnTo>
                  <a:pt x="29259" y="8941"/>
                </a:lnTo>
                <a:arcTo hR="14446" wR="14446" stAng="7354738" swAng="-3909476"/>
                <a:lnTo>
                  <a:pt x="55196" y="2273"/>
                </a:lnTo>
                <a:arcTo hR="14446" wR="14446" stAng="14245262" swAng="3909476"/>
                <a:lnTo>
                  <a:pt x="81121" y="8941"/>
                </a:lnTo>
                <a:arcTo hR="14446" wR="14446" stAng="7354738" swAng="-3909476"/>
                <a:lnTo>
                  <a:pt x="107047" y="2273"/>
                </a:lnTo>
                <a:arcTo hR="14446" wR="14446" stAng="14245262" swAng="3909476"/>
                <a:lnTo>
                  <a:pt x="132983" y="8941"/>
                </a:lnTo>
                <a:arcTo hR="14446" wR="14446" stAng="7354738" swAng="-3909476"/>
                <a:lnTo>
                  <a:pt x="158909" y="2273"/>
                </a:lnTo>
                <a:arcTo hR="14446" wR="14446" stAng="14267649" swAng="1951255"/>
                <a:arcTo hR="11113" wR="11113" stAng="16200000" swAng="5400000"/>
                <a:lnTo>
                  <a:pt x="177800" y="211188"/>
                </a:lnTo>
                <a:arcTo hR="11113" wR="11113" stAng="0" swAng="5400000"/>
                <a:arcTo hR="14446" wR="14446" stAng="5381096" swAng="1951255"/>
                <a:lnTo>
                  <a:pt x="148541" y="213411"/>
                </a:lnTo>
                <a:arcTo hR="14446" wR="14446" stAng="18154738" swAng="-3909476"/>
                <a:lnTo>
                  <a:pt x="122604" y="220078"/>
                </a:lnTo>
                <a:arcTo hR="14446" wR="14446" stAng="3445262" swAng="3909476"/>
                <a:lnTo>
                  <a:pt x="96679" y="213411"/>
                </a:lnTo>
                <a:arcTo hR="14446" wR="14446" stAng="18154738" swAng="-3909476"/>
                <a:lnTo>
                  <a:pt x="70753" y="220078"/>
                </a:lnTo>
                <a:arcTo hR="14446" wR="14446" stAng="3445262" swAng="3909476"/>
                <a:lnTo>
                  <a:pt x="44817" y="213411"/>
                </a:lnTo>
                <a:arcTo hR="14446" wR="14446" stAng="18154738" swAng="-3909476"/>
                <a:lnTo>
                  <a:pt x="18891" y="220078"/>
                </a:lnTo>
                <a:arcTo hR="14446" wR="14446" stAng="3467649" swAng="1951255"/>
                <a:arcTo hR="11113" wR="11113" stAng="5400000" swAng="5400000"/>
                <a:close/>
              </a:path>
            </a:pathLst>
          </a:custGeom>
          <a:noFill/>
          <a:ln w="24448">
            <a:solidFill>
              <a:srgbClr val="1E2340"/>
            </a:solidFill>
            <a:prstDash val="solid"/>
          </a:ln>
        </p:spPr>
      </p:sp>
      <p:sp>
        <p:nvSpPr>
          <p:cNvPr id="78" name="Text 76"/>
          <p:cNvSpPr/>
          <p:nvPr/>
        </p:nvSpPr>
        <p:spPr>
          <a:xfrm>
            <a:off x="4800600" y="4189429"/>
            <a:ext cx="739140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Fees in the open</a:t>
            </a:r>
            <a:endParaRPr lang="en-US" sz="1650" dirty="0">
              <a:latin typeface="Microsoft YaHei UI" pitchFamily="34" charset="0"/>
              <a:ea typeface="Microsoft YaHei" pitchFamily="34" charset="-122"/>
              <a:cs typeface="Microsoft YaHei UI" pitchFamily="34" charset="-120"/>
            </a:endParaRPr>
          </a:p>
        </p:txBody>
      </p:sp>
      <p:sp>
        <p:nvSpPr>
          <p:cNvPr id="79" name="Text 77"/>
          <p:cNvSpPr/>
          <p:nvPr/>
        </p:nvSpPr>
        <p:spPr>
          <a:xfrm>
            <a:off x="4419600" y="4634573"/>
            <a:ext cx="777240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Meal money buys only meals, and fees</a:t>
            </a:r>
            <a:endParaRPr lang="en-US" sz="1125" dirty="0">
              <a:latin typeface="Microsoft YaHei UI" pitchFamily="34" charset="0"/>
              <a:ea typeface="Microsoft YaHei" pitchFamily="34" charset="-122"/>
              <a:cs typeface="Microsoft YaHei UI" pitchFamily="34" charset="-120"/>
            </a:endParaRPr>
          </a:p>
        </p:txBody>
      </p:sp>
      <p:sp>
        <p:nvSpPr>
          <p:cNvPr id="80" name="Text 78"/>
          <p:cNvSpPr/>
          <p:nvPr/>
        </p:nvSpPr>
        <p:spPr>
          <a:xfrm>
            <a:off x="4419600" y="4863173"/>
            <a:ext cx="777240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and refunds are posted</a:t>
            </a:r>
            <a:endParaRPr lang="en-US" sz="1125" dirty="0">
              <a:latin typeface="Microsoft YaHei UI" pitchFamily="34" charset="0"/>
              <a:ea typeface="Microsoft YaHei" pitchFamily="34" charset="-122"/>
              <a:cs typeface="Microsoft YaHei UI" pitchFamily="34" charset="-120"/>
            </a:endParaRPr>
          </a:p>
        </p:txBody>
      </p:sp>
      <p:sp>
        <p:nvSpPr>
          <p:cNvPr id="81" name="Shape 79"/>
          <p:cNvSpPr/>
          <p:nvPr/>
        </p:nvSpPr>
        <p:spPr>
          <a:xfrm>
            <a:off x="4419600" y="5314950"/>
            <a:ext cx="781050" cy="247650"/>
          </a:xfrm>
          <a:prstGeom prst="roundRect">
            <a:avLst>
              <a:gd name="adj" fmla="val 50000"/>
            </a:avLst>
          </a:prstGeom>
          <a:solidFill>
            <a:srgbClr val="FFFFFF"/>
          </a:solidFill>
          <a:ln/>
        </p:spPr>
      </p:sp>
      <p:sp>
        <p:nvSpPr>
          <p:cNvPr id="82" name="Text 80"/>
          <p:cNvSpPr/>
          <p:nvPr/>
        </p:nvSpPr>
        <p:spPr>
          <a:xfrm>
            <a:off x="0" y="5366914"/>
            <a:ext cx="9620250" cy="137160"/>
          </a:xfrm>
          <a:prstGeom prst="rect">
            <a:avLst/>
          </a:prstGeom>
          <a:noFill/>
          <a:ln/>
        </p:spPr>
        <p:txBody>
          <a:bodyPr wrap="none" lIns="0" tIns="0" rIns="0" bIns="0" rtlCol="0" anchor="t"/>
          <a:lstStyle/>
          <a:p>
            <a:pPr algn="ctr" indent="0" marL="0">
              <a:buNone/>
            </a:pPr>
            <a:r>
              <a:rPr lang="en-US" sz="900" b="1" dirty="0">
                <a:solidFill>
                  <a:srgbClr val="1E2340"/>
                </a:solidFill>
                <a:latin typeface="Microsoft YaHei UI" pitchFamily="34" charset="0"/>
                <a:ea typeface="Microsoft YaHei" pitchFamily="34" charset="-122"/>
                <a:cs typeface="Microsoft YaHei UI" pitchFamily="34" charset="-120"/>
              </a:rPr>
              <a:t>Article 69</a:t>
            </a:r>
            <a:endParaRPr lang="en-US" sz="900" dirty="0">
              <a:latin typeface="Microsoft YaHei UI" pitchFamily="34" charset="0"/>
              <a:ea typeface="Microsoft YaHei" pitchFamily="34" charset="-122"/>
              <a:cs typeface="Microsoft YaHei UI" pitchFamily="34" charset="-120"/>
            </a:endParaRPr>
          </a:p>
        </p:txBody>
      </p:sp>
      <p:sp>
        <p:nvSpPr>
          <p:cNvPr id="83" name="Shape 81"/>
          <p:cNvSpPr/>
          <p:nvPr/>
        </p:nvSpPr>
        <p:spPr>
          <a:xfrm rot="48000">
            <a:off x="7733899" y="3915038"/>
            <a:ext cx="3238500" cy="1866900"/>
          </a:xfrm>
          <a:prstGeom prst="roundRect">
            <a:avLst>
              <a:gd name="adj" fmla="val 3061"/>
            </a:avLst>
          </a:prstGeom>
          <a:solidFill>
            <a:srgbClr val="1E2340">
              <a:alpha val="8000"/>
            </a:srgbClr>
          </a:solidFill>
          <a:ln/>
        </p:spPr>
      </p:sp>
      <p:sp>
        <p:nvSpPr>
          <p:cNvPr id="84" name="Shape 82"/>
          <p:cNvSpPr/>
          <p:nvPr/>
        </p:nvSpPr>
        <p:spPr>
          <a:xfrm rot="48000">
            <a:off x="7715250" y="3886200"/>
            <a:ext cx="3238500" cy="1866900"/>
          </a:xfrm>
          <a:prstGeom prst="roundRect">
            <a:avLst>
              <a:gd name="adj" fmla="val 3061"/>
            </a:avLst>
          </a:prstGeom>
          <a:solidFill>
            <a:srgbClr val="FDE5E4"/>
          </a:solidFill>
          <a:ln/>
        </p:spPr>
      </p:sp>
      <p:sp>
        <p:nvSpPr>
          <p:cNvPr id="85" name="Shape 83"/>
          <p:cNvSpPr/>
          <p:nvPr/>
        </p:nvSpPr>
        <p:spPr>
          <a:xfrm rot="21504000">
            <a:off x="8953500" y="3771900"/>
            <a:ext cx="762000" cy="228600"/>
          </a:xfrm>
          <a:prstGeom prst="rect">
            <a:avLst/>
          </a:prstGeom>
          <a:solidFill>
            <a:srgbClr val="FFFFFF">
              <a:alpha val="75000"/>
            </a:srgbClr>
          </a:solidFill>
          <a:ln/>
        </p:spPr>
      </p:sp>
      <p:sp>
        <p:nvSpPr>
          <p:cNvPr id="86" name="Shape 84"/>
          <p:cNvSpPr/>
          <p:nvPr/>
        </p:nvSpPr>
        <p:spPr>
          <a:xfrm>
            <a:off x="7966075" y="4194175"/>
            <a:ext cx="155575" cy="144417"/>
          </a:xfrm>
          <a:custGeom>
            <a:avLst/>
            <a:gdLst/>
            <a:ahLst/>
            <a:cxnLst/>
            <a:rect l="l" t="t" r="r" b="b"/>
            <a:pathLst>
              <a:path w="155575" h="144417">
                <a:moveTo>
                  <a:pt x="155575" y="88900"/>
                </a:moveTo>
                <a:arcTo hR="22225" wR="22225" stAng="0" swAng="5400000"/>
                <a:lnTo>
                  <a:pt x="53651" y="111125"/>
                </a:lnTo>
                <a:arcTo hR="22225" wR="22225" stAng="16199266" swAng="-2699785"/>
                <a:lnTo>
                  <a:pt x="13468" y="142107"/>
                </a:lnTo>
                <a:arcTo hR="7890" wR="7890" stAng="2700314" swAng="8099243"/>
                <a:lnTo>
                  <a:pt x="0" y="22225"/>
                </a:lnTo>
                <a:arcTo hR="22225" wR="22225" stAng="10800000" swAng="5400000"/>
                <a:lnTo>
                  <a:pt x="133350" y="0"/>
                </a:lnTo>
                <a:arcTo hR="22225" wR="22225" stAng="16200000" swAng="5400000"/>
                <a:close/>
              </a:path>
            </a:pathLst>
          </a:custGeom>
          <a:noFill/>
          <a:ln w="24448">
            <a:solidFill>
              <a:srgbClr val="1E2340"/>
            </a:solidFill>
            <a:prstDash val="solid"/>
          </a:ln>
        </p:spPr>
      </p:sp>
      <p:sp>
        <p:nvSpPr>
          <p:cNvPr id="87" name="Shape 85"/>
          <p:cNvSpPr/>
          <p:nvPr/>
        </p:nvSpPr>
        <p:spPr>
          <a:xfrm>
            <a:off x="8032750" y="4271963"/>
            <a:ext cx="155575" cy="144417"/>
          </a:xfrm>
          <a:custGeom>
            <a:avLst/>
            <a:gdLst/>
            <a:ahLst/>
            <a:cxnLst/>
            <a:rect l="l" t="t" r="r" b="b"/>
            <a:pathLst>
              <a:path w="155575" h="144417">
                <a:moveTo>
                  <a:pt x="133350" y="0"/>
                </a:moveTo>
                <a:arcTo hR="22225" wR="22225" stAng="16200000" swAng="5400000"/>
                <a:lnTo>
                  <a:pt x="155575" y="136528"/>
                </a:lnTo>
                <a:arcTo hR="7890" wR="7890" stAng="444" swAng="8099243"/>
                <a:lnTo>
                  <a:pt x="117637" y="117637"/>
                </a:lnTo>
                <a:arcTo hR="22225" wR="22225" stAng="18900519" swAng="-2699785"/>
                <a:lnTo>
                  <a:pt x="22225" y="111125"/>
                </a:lnTo>
                <a:arcTo hR="22225" wR="22225" stAng="5400000" swAng="5400000"/>
                <a:lnTo>
                  <a:pt x="0" y="77788"/>
                </a:lnTo>
              </a:path>
            </a:pathLst>
          </a:custGeom>
          <a:noFill/>
          <a:ln w="24448">
            <a:solidFill>
              <a:srgbClr val="1E2340"/>
            </a:solidFill>
            <a:prstDash val="solid"/>
          </a:ln>
        </p:spPr>
      </p:sp>
      <p:sp>
        <p:nvSpPr>
          <p:cNvPr id="88" name="Text 86"/>
          <p:cNvSpPr/>
          <p:nvPr/>
        </p:nvSpPr>
        <p:spPr>
          <a:xfrm>
            <a:off x="8324850" y="4189429"/>
            <a:ext cx="386715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Keep talking</a:t>
            </a:r>
            <a:endParaRPr lang="en-US" sz="1650" dirty="0">
              <a:latin typeface="Microsoft YaHei UI" pitchFamily="34" charset="0"/>
              <a:ea typeface="Microsoft YaHei" pitchFamily="34" charset="-122"/>
              <a:cs typeface="Microsoft YaHei UI" pitchFamily="34" charset="-120"/>
            </a:endParaRPr>
          </a:p>
        </p:txBody>
      </p:sp>
      <p:sp>
        <p:nvSpPr>
          <p:cNvPr id="89" name="Text 87"/>
          <p:cNvSpPr/>
          <p:nvPr/>
        </p:nvSpPr>
        <p:spPr>
          <a:xfrm>
            <a:off x="7943850" y="4634573"/>
            <a:ext cx="424815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We tell you how your child is doing and</a:t>
            </a:r>
            <a:endParaRPr lang="en-US" sz="1125" dirty="0">
              <a:latin typeface="Microsoft YaHei UI" pitchFamily="34" charset="0"/>
              <a:ea typeface="Microsoft YaHei" pitchFamily="34" charset="-122"/>
              <a:cs typeface="Microsoft YaHei UI" pitchFamily="34" charset="-120"/>
            </a:endParaRPr>
          </a:p>
        </p:txBody>
      </p:sp>
      <p:sp>
        <p:nvSpPr>
          <p:cNvPr id="90" name="Text 88"/>
          <p:cNvSpPr/>
          <p:nvPr/>
        </p:nvSpPr>
        <p:spPr>
          <a:xfrm>
            <a:off x="7943850" y="4863173"/>
            <a:ext cx="4248150" cy="171450"/>
          </a:xfrm>
          <a:prstGeom prst="rect">
            <a:avLst/>
          </a:prstGeom>
          <a:noFill/>
          <a:ln/>
        </p:spPr>
        <p:txBody>
          <a:bodyPr wrap="none" lIns="0" tIns="0" rIns="0" bIns="0" rtlCol="0" anchor="t"/>
          <a:lstStyle/>
          <a:p>
            <a:pPr algn="l" indent="0" marL="0">
              <a:buNone/>
            </a:pPr>
            <a:r>
              <a:rPr lang="en-US" sz="1125" dirty="0">
                <a:solidFill>
                  <a:srgbClr val="1E2340"/>
                </a:solidFill>
                <a:latin typeface="Microsoft YaHei UI" pitchFamily="34" charset="0"/>
                <a:ea typeface="Microsoft YaHei" pitchFamily="34" charset="-122"/>
                <a:cs typeface="Microsoft YaHei UI" pitchFamily="34" charset="-120"/>
              </a:rPr>
              <a:t>ask for your support</a:t>
            </a:r>
            <a:endParaRPr lang="en-US" sz="1125" dirty="0">
              <a:latin typeface="Microsoft YaHei UI" pitchFamily="34" charset="0"/>
              <a:ea typeface="Microsoft YaHei" pitchFamily="34" charset="-122"/>
              <a:cs typeface="Microsoft YaHei UI" pitchFamily="34" charset="-120"/>
            </a:endParaRPr>
          </a:p>
        </p:txBody>
      </p:sp>
      <p:sp>
        <p:nvSpPr>
          <p:cNvPr id="91" name="Shape 89"/>
          <p:cNvSpPr/>
          <p:nvPr/>
        </p:nvSpPr>
        <p:spPr>
          <a:xfrm>
            <a:off x="7943850" y="5314950"/>
            <a:ext cx="781050" cy="247650"/>
          </a:xfrm>
          <a:prstGeom prst="roundRect">
            <a:avLst>
              <a:gd name="adj" fmla="val 50000"/>
            </a:avLst>
          </a:prstGeom>
          <a:solidFill>
            <a:srgbClr val="FFFFFF"/>
          </a:solidFill>
          <a:ln/>
        </p:spPr>
      </p:sp>
      <p:sp>
        <p:nvSpPr>
          <p:cNvPr id="92" name="Text 90"/>
          <p:cNvSpPr/>
          <p:nvPr/>
        </p:nvSpPr>
        <p:spPr>
          <a:xfrm>
            <a:off x="4476750" y="5366914"/>
            <a:ext cx="7715250" cy="137160"/>
          </a:xfrm>
          <a:prstGeom prst="rect">
            <a:avLst/>
          </a:prstGeom>
          <a:noFill/>
          <a:ln/>
        </p:spPr>
        <p:txBody>
          <a:bodyPr wrap="none" lIns="0" tIns="0" rIns="0" bIns="0" rtlCol="0" anchor="t"/>
          <a:lstStyle/>
          <a:p>
            <a:pPr algn="ctr" indent="0" marL="0">
              <a:buNone/>
            </a:pPr>
            <a:r>
              <a:rPr lang="en-US" sz="900" b="1" dirty="0">
                <a:solidFill>
                  <a:srgbClr val="1E2340"/>
                </a:solidFill>
                <a:latin typeface="Microsoft YaHei UI" pitchFamily="34" charset="0"/>
                <a:ea typeface="Microsoft YaHei" pitchFamily="34" charset="-122"/>
                <a:cs typeface="Microsoft YaHei UI" pitchFamily="34" charset="-120"/>
              </a:rPr>
              <a:t>Article 58</a:t>
            </a:r>
            <a:endParaRPr lang="en-US" sz="900" dirty="0">
              <a:latin typeface="Microsoft YaHei UI" pitchFamily="34" charset="0"/>
              <a:ea typeface="Microsoft YaHei" pitchFamily="34" charset="-122"/>
              <a:cs typeface="Microsoft YaHei UI" pitchFamily="34" charset="-120"/>
            </a:endParaRPr>
          </a:p>
        </p:txBody>
      </p:sp>
      <p:sp>
        <p:nvSpPr>
          <p:cNvPr id="93" name="Text 91"/>
          <p:cNvSpPr/>
          <p:nvPr/>
        </p:nvSpPr>
        <p:spPr>
          <a:xfrm>
            <a:off x="609600" y="618570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Preschool Education Law of the PRC, passed November 8, 2024, in force since June 1, 2025</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D9F3FF"/>
          </a:solidFill>
          <a:ln/>
        </p:spPr>
      </p:sp>
      <p:sp>
        <p:nvSpPr>
          <p:cNvPr id="16" name="pptwise-slidenum-s0003"/>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4</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209675" cy="323850"/>
          </a:xfrm>
          <a:prstGeom prst="roundRect">
            <a:avLst>
              <a:gd name="adj" fmla="val 50000"/>
            </a:avLst>
          </a:prstGeom>
          <a:solidFill>
            <a:srgbClr val="14B4FF"/>
          </a:solidFill>
          <a:ln/>
        </p:spPr>
      </p:sp>
      <p:sp>
        <p:nvSpPr>
          <p:cNvPr id="18" name="Shape 16"/>
          <p:cNvSpPr/>
          <p:nvPr/>
        </p:nvSpPr>
        <p:spPr>
          <a:xfrm>
            <a:off x="809625" y="421481"/>
            <a:ext cx="5358" cy="128588"/>
          </a:xfrm>
          <a:custGeom>
            <a:avLst/>
            <a:gdLst/>
            <a:ahLst/>
            <a:cxnLst/>
            <a:rect l="l" t="t" r="r" b="b"/>
            <a:pathLst>
              <a:path w="5358" h="128588">
                <a:moveTo>
                  <a:pt x="0" y="0"/>
                </a:moveTo>
                <a:lnTo>
                  <a:pt x="0" y="128588"/>
                </a:lnTo>
              </a:path>
            </a:pathLst>
          </a:custGeom>
          <a:noFill/>
          <a:ln w="15716">
            <a:solidFill>
              <a:srgbClr val="1E2340"/>
            </a:solidFill>
            <a:prstDash val="solid"/>
          </a:ln>
        </p:spPr>
      </p:sp>
      <p:sp>
        <p:nvSpPr>
          <p:cNvPr id="19" name="Shape 17"/>
          <p:cNvSpPr/>
          <p:nvPr/>
        </p:nvSpPr>
        <p:spPr>
          <a:xfrm>
            <a:off x="838200" y="450056"/>
            <a:ext cx="42863" cy="71438"/>
          </a:xfrm>
          <a:custGeom>
            <a:avLst/>
            <a:gdLst/>
            <a:ahLst/>
            <a:cxnLst/>
            <a:rect l="l" t="t" r="r" b="b"/>
            <a:pathLst>
              <a:path w="42863" h="71438">
                <a:moveTo>
                  <a:pt x="21431" y="7144"/>
                </a:moveTo>
                <a:lnTo>
                  <a:pt x="42863" y="64294"/>
                </a:lnTo>
                <a:arcTo hR="35719" wR="35719" stAng="3187806" swAng="4424388"/>
                <a:close/>
                <a:moveTo>
                  <a:pt x="21431" y="7144"/>
                </a:moveTo>
                <a:lnTo>
                  <a:pt x="21431" y="0"/>
                </a:lnTo>
              </a:path>
            </a:pathLst>
          </a:custGeom>
          <a:noFill/>
          <a:ln w="15716">
            <a:solidFill>
              <a:srgbClr val="1E2340"/>
            </a:solidFill>
            <a:prstDash val="solid"/>
          </a:ln>
        </p:spPr>
      </p:sp>
      <p:sp>
        <p:nvSpPr>
          <p:cNvPr id="20" name="Shape 18"/>
          <p:cNvSpPr/>
          <p:nvPr/>
        </p:nvSpPr>
        <p:spPr>
          <a:xfrm>
            <a:off x="745331" y="435769"/>
            <a:ext cx="128588" cy="14288"/>
          </a:xfrm>
          <a:custGeom>
            <a:avLst/>
            <a:gdLst/>
            <a:ahLst/>
            <a:cxnLst/>
            <a:rect l="l" t="t" r="r" b="b"/>
            <a:pathLst>
              <a:path w="128588" h="14288">
                <a:moveTo>
                  <a:pt x="0" y="14288"/>
                </a:moveTo>
                <a:lnTo>
                  <a:pt x="7144" y="14288"/>
                </a:lnTo>
                <a:arcTo hR="121444" wR="121444" stAng="5400000" swAng="-1684349"/>
                <a:arcTo hR="121444" wR="121444" stAng="7084349" swAng="-1684349"/>
                <a:lnTo>
                  <a:pt x="128588" y="14288"/>
                </a:lnTo>
              </a:path>
            </a:pathLst>
          </a:custGeom>
          <a:noFill/>
          <a:ln w="15716">
            <a:solidFill>
              <a:srgbClr val="1E2340"/>
            </a:solidFill>
            <a:prstDash val="solid"/>
          </a:ln>
        </p:spPr>
      </p:sp>
      <p:sp>
        <p:nvSpPr>
          <p:cNvPr id="21" name="Shape 19"/>
          <p:cNvSpPr/>
          <p:nvPr/>
        </p:nvSpPr>
        <p:spPr>
          <a:xfrm>
            <a:off x="738188" y="450056"/>
            <a:ext cx="42863" cy="71438"/>
          </a:xfrm>
          <a:custGeom>
            <a:avLst/>
            <a:gdLst/>
            <a:ahLst/>
            <a:cxnLst/>
            <a:rect l="l" t="t" r="r" b="b"/>
            <a:pathLst>
              <a:path w="42863" h="71438">
                <a:moveTo>
                  <a:pt x="21431" y="7144"/>
                </a:moveTo>
                <a:lnTo>
                  <a:pt x="42863" y="64294"/>
                </a:lnTo>
                <a:arcTo hR="35719" wR="35719" stAng="3187806" swAng="4424388"/>
                <a:close/>
                <a:moveTo>
                  <a:pt x="21431" y="7144"/>
                </a:moveTo>
                <a:lnTo>
                  <a:pt x="21431" y="0"/>
                </a:lnTo>
              </a:path>
            </a:pathLst>
          </a:custGeom>
          <a:noFill/>
          <a:ln w="15716">
            <a:solidFill>
              <a:srgbClr val="1E2340"/>
            </a:solidFill>
            <a:prstDash val="solid"/>
          </a:ln>
        </p:spPr>
      </p:sp>
      <p:sp>
        <p:nvSpPr>
          <p:cNvPr id="22" name="Shape 20"/>
          <p:cNvSpPr/>
          <p:nvPr/>
        </p:nvSpPr>
        <p:spPr>
          <a:xfrm>
            <a:off x="773906" y="550069"/>
            <a:ext cx="71438" cy="5358"/>
          </a:xfrm>
          <a:custGeom>
            <a:avLst/>
            <a:gdLst/>
            <a:ahLst/>
            <a:cxnLst/>
            <a:rect l="l" t="t" r="r" b="b"/>
            <a:pathLst>
              <a:path w="71438" h="5358">
                <a:moveTo>
                  <a:pt x="0" y="0"/>
                </a:moveTo>
                <a:lnTo>
                  <a:pt x="71438" y="0"/>
                </a:lnTo>
              </a:path>
            </a:pathLst>
          </a:custGeom>
          <a:noFill/>
          <a:ln w="15716">
            <a:solidFill>
              <a:srgbClr val="1E2340"/>
            </a:solidFill>
            <a:prstDash val="solid"/>
          </a:ln>
        </p:spPr>
      </p:sp>
      <p:sp>
        <p:nvSpPr>
          <p:cNvPr id="23" name="Text 21"/>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New rules</a:t>
            </a:r>
            <a:endParaRPr lang="en-US" sz="1125" dirty="0">
              <a:latin typeface="Microsoft YaHei UI" pitchFamily="34" charset="0"/>
              <a:ea typeface="Microsoft YaHei" pitchFamily="34" charset="-122"/>
              <a:cs typeface="Microsoft YaHei UI" pitchFamily="34" charset="-120"/>
            </a:endParaRPr>
          </a:p>
        </p:txBody>
      </p:sp>
      <p:sp>
        <p:nvSpPr>
          <p:cNvPr id="24" name="Text 22"/>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Final-year fees waived, meals still paid</a:t>
            </a:r>
            <a:endParaRPr lang="en-US" sz="255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14B4FF">
                <a:alpha val="95000"/>
              </a:srgbClr>
            </a:solidFill>
            <a:prstDash val="solid"/>
          </a:ln>
        </p:spPr>
      </p:sp>
      <p:sp>
        <p:nvSpPr>
          <p:cNvPr id="26" name="Shape 24"/>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14B4FF">
                <a:alpha val="45000"/>
              </a:srgbClr>
            </a:solidFill>
            <a:prstDash val="solid"/>
          </a:ln>
        </p:spPr>
      </p:sp>
      <p:sp>
        <p:nvSpPr>
          <p:cNvPr id="27" name="Shape 25"/>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14B4FF">
                <a:alpha val="35000"/>
              </a:srgbClr>
            </a:solidFill>
            <a:prstDash val="solid"/>
          </a:ln>
        </p:spPr>
      </p:sp>
      <p:sp>
        <p:nvSpPr>
          <p:cNvPr id="28" name="Shape 26"/>
          <p:cNvSpPr/>
          <p:nvPr/>
        </p:nvSpPr>
        <p:spPr>
          <a:xfrm>
            <a:off x="609600" y="1809750"/>
            <a:ext cx="4953000" cy="2762250"/>
          </a:xfrm>
          <a:prstGeom prst="roundRect">
            <a:avLst>
              <a:gd name="adj" fmla="val 7586"/>
            </a:avLst>
          </a:prstGeom>
          <a:solidFill>
            <a:srgbClr val="DAF8E4"/>
          </a:solidFill>
          <a:ln w="24765">
            <a:solidFill>
              <a:srgbClr val="0E8437"/>
            </a:solidFill>
            <a:prstDash val="solid"/>
          </a:ln>
        </p:spPr>
      </p:sp>
      <p:sp>
        <p:nvSpPr>
          <p:cNvPr id="29" name="Shape 27"/>
          <p:cNvSpPr/>
          <p:nvPr/>
        </p:nvSpPr>
        <p:spPr>
          <a:xfrm>
            <a:off x="628650" y="1824038"/>
            <a:ext cx="4924425" cy="2743200"/>
          </a:xfrm>
          <a:prstGeom prst="roundRect">
            <a:avLst>
              <a:gd name="adj" fmla="val 8333"/>
            </a:avLst>
          </a:prstGeom>
          <a:noFill/>
          <a:ln w="17145">
            <a:solidFill>
              <a:srgbClr val="0E8437">
                <a:alpha val="35000"/>
              </a:srgbClr>
            </a:solidFill>
            <a:prstDash val="solid"/>
          </a:ln>
        </p:spPr>
      </p:sp>
      <p:sp>
        <p:nvSpPr>
          <p:cNvPr id="30" name="Shape 28"/>
          <p:cNvSpPr/>
          <p:nvPr/>
        </p:nvSpPr>
        <p:spPr>
          <a:xfrm>
            <a:off x="800100" y="2000250"/>
            <a:ext cx="495300" cy="495300"/>
          </a:xfrm>
          <a:prstGeom prst="ellipse">
            <a:avLst/>
          </a:prstGeom>
          <a:solidFill>
            <a:srgbClr val="0E8437"/>
          </a:solidFill>
          <a:ln/>
        </p:spPr>
      </p:sp>
      <p:sp>
        <p:nvSpPr>
          <p:cNvPr id="31" name="Shape 29"/>
          <p:cNvSpPr/>
          <p:nvPr/>
        </p:nvSpPr>
        <p:spPr>
          <a:xfrm>
            <a:off x="958850" y="2181225"/>
            <a:ext cx="177800" cy="122238"/>
          </a:xfrm>
          <a:custGeom>
            <a:avLst/>
            <a:gdLst/>
            <a:ahLst/>
            <a:cxnLst/>
            <a:rect l="l" t="t" r="r" b="b"/>
            <a:pathLst>
              <a:path w="177800" h="122238">
                <a:moveTo>
                  <a:pt x="177800" y="0"/>
                </a:moveTo>
                <a:lnTo>
                  <a:pt x="55563" y="122238"/>
                </a:lnTo>
                <a:lnTo>
                  <a:pt x="0" y="66675"/>
                </a:lnTo>
              </a:path>
            </a:pathLst>
          </a:custGeom>
          <a:noFill/>
          <a:ln w="33338">
            <a:solidFill>
              <a:srgbClr val="FFFFFF"/>
            </a:solidFill>
            <a:prstDash val="solid"/>
          </a:ln>
        </p:spPr>
      </p:sp>
      <p:sp>
        <p:nvSpPr>
          <p:cNvPr id="32" name="Text 30"/>
          <p:cNvSpPr/>
          <p:nvPr/>
        </p:nvSpPr>
        <p:spPr>
          <a:xfrm>
            <a:off x="1428750" y="2095375"/>
            <a:ext cx="10763250" cy="297180"/>
          </a:xfrm>
          <a:prstGeom prst="rect">
            <a:avLst/>
          </a:prstGeom>
          <a:noFill/>
          <a:ln/>
        </p:spPr>
        <p:txBody>
          <a:bodyPr wrap="none" lIns="0" tIns="0" rIns="0" bIns="0" rtlCol="0" anchor="t"/>
          <a:lstStyle/>
          <a:p>
            <a:pPr algn="l" indent="0" marL="0">
              <a:buNone/>
            </a:pPr>
            <a:r>
              <a:rPr lang="en-US" sz="1950" b="1" dirty="0">
                <a:solidFill>
                  <a:srgbClr val="0E8437"/>
                </a:solidFill>
                <a:latin typeface="Microsoft YaHei UI" pitchFamily="34" charset="0"/>
                <a:ea typeface="Microsoft YaHei" pitchFamily="34" charset="-122"/>
                <a:cs typeface="Microsoft YaHei UI" pitchFamily="34" charset="-120"/>
              </a:rPr>
              <a:t>Waived</a:t>
            </a:r>
            <a:endParaRPr lang="en-US" sz="1950" dirty="0">
              <a:latin typeface="Microsoft YaHei UI" pitchFamily="34" charset="0"/>
              <a:ea typeface="Microsoft YaHei" pitchFamily="34" charset="-122"/>
              <a:cs typeface="Microsoft YaHei UI" pitchFamily="34" charset="-120"/>
            </a:endParaRPr>
          </a:p>
        </p:txBody>
      </p:sp>
      <p:sp>
        <p:nvSpPr>
          <p:cNvPr id="33" name="Text 31"/>
          <p:cNvSpPr/>
          <p:nvPr/>
        </p:nvSpPr>
        <p:spPr>
          <a:xfrm>
            <a:off x="914400" y="2778283"/>
            <a:ext cx="11277600" cy="205740"/>
          </a:xfrm>
          <a:prstGeom prst="rect">
            <a:avLst/>
          </a:prstGeom>
          <a:noFill/>
          <a:ln/>
        </p:spPr>
        <p:txBody>
          <a:bodyPr wrap="none" lIns="0" tIns="0" rIns="0" bIns="0" rtlCol="0" anchor="t"/>
          <a:lstStyle/>
          <a:p>
            <a:pPr algn="l" indent="0" marL="0">
              <a:buNone/>
            </a:pPr>
            <a:r>
              <a:rPr lang="en-US" sz="1350" b="1" dirty="0">
                <a:solidFill>
                  <a:srgbClr val="1E2340"/>
                </a:solidFill>
                <a:latin typeface="Microsoft YaHei UI" pitchFamily="34" charset="0"/>
                <a:ea typeface="Microsoft YaHei" pitchFamily="34" charset="-122"/>
                <a:cs typeface="Microsoft YaHei UI" pitchFamily="34" charset="-120"/>
              </a:rPr>
              <a:t>· Public, final year: the care and education fee</a:t>
            </a:r>
            <a:endParaRPr lang="en-US" sz="1350" dirty="0">
              <a:latin typeface="Microsoft YaHei UI" pitchFamily="34" charset="0"/>
              <a:ea typeface="Microsoft YaHei" pitchFamily="34" charset="-122"/>
              <a:cs typeface="Microsoft YaHei UI" pitchFamily="34" charset="-120"/>
            </a:endParaRPr>
          </a:p>
        </p:txBody>
      </p:sp>
      <p:sp>
        <p:nvSpPr>
          <p:cNvPr id="34" name="Text 32"/>
          <p:cNvSpPr/>
          <p:nvPr/>
        </p:nvSpPr>
        <p:spPr>
          <a:xfrm>
            <a:off x="914400" y="3330733"/>
            <a:ext cx="11277600" cy="205740"/>
          </a:xfrm>
          <a:prstGeom prst="rect">
            <a:avLst/>
          </a:prstGeom>
          <a:noFill/>
          <a:ln/>
        </p:spPr>
        <p:txBody>
          <a:bodyPr wrap="none" lIns="0" tIns="0" rIns="0" bIns="0" rtlCol="0" anchor="t"/>
          <a:lstStyle/>
          <a:p>
            <a:pPr algn="l" indent="0" marL="0">
              <a:buNone/>
            </a:pPr>
            <a:r>
              <a:rPr lang="en-US" sz="1350" b="1" dirty="0">
                <a:solidFill>
                  <a:srgbClr val="1E2340"/>
                </a:solidFill>
                <a:latin typeface="Microsoft YaHei UI" pitchFamily="34" charset="0"/>
                <a:ea typeface="Microsoft YaHei" pitchFamily="34" charset="-122"/>
                <a:cs typeface="Microsoft YaHei UI" pitchFamily="34" charset="-120"/>
              </a:rPr>
              <a:t>· Private, final year: cut by the local public rate</a:t>
            </a:r>
            <a:endParaRPr lang="en-US" sz="1350" dirty="0">
              <a:latin typeface="Microsoft YaHei UI" pitchFamily="34" charset="0"/>
              <a:ea typeface="Microsoft YaHei" pitchFamily="34" charset="-122"/>
              <a:cs typeface="Microsoft YaHei UI" pitchFamily="34" charset="-120"/>
            </a:endParaRPr>
          </a:p>
        </p:txBody>
      </p:sp>
      <p:sp>
        <p:nvSpPr>
          <p:cNvPr id="35" name="Text 33"/>
          <p:cNvSpPr/>
          <p:nvPr/>
        </p:nvSpPr>
        <p:spPr>
          <a:xfrm>
            <a:off x="914400" y="3883183"/>
            <a:ext cx="11277600" cy="205740"/>
          </a:xfrm>
          <a:prstGeom prst="rect">
            <a:avLst/>
          </a:prstGeom>
          <a:noFill/>
          <a:ln/>
        </p:spPr>
        <p:txBody>
          <a:bodyPr wrap="none" lIns="0" tIns="0" rIns="0" bIns="0" rtlCol="0" anchor="t"/>
          <a:lstStyle/>
          <a:p>
            <a:pPr algn="l" indent="0" marL="0">
              <a:buNone/>
            </a:pPr>
            <a:r>
              <a:rPr lang="en-US" sz="1350" b="1" dirty="0">
                <a:solidFill>
                  <a:srgbClr val="1E2340"/>
                </a:solidFill>
                <a:latin typeface="Microsoft YaHei UI" pitchFamily="34" charset="0"/>
                <a:ea typeface="Microsoft YaHei" pitchFamily="34" charset="-122"/>
                <a:cs typeface="Microsoft YaHei UI" pitchFamily="34" charset="-120"/>
              </a:rPr>
              <a:t>· From the autumn 2025 term</a:t>
            </a:r>
            <a:endParaRPr lang="en-US" sz="1350" dirty="0">
              <a:latin typeface="Microsoft YaHei UI" pitchFamily="34" charset="0"/>
              <a:ea typeface="Microsoft YaHei" pitchFamily="34" charset="-122"/>
              <a:cs typeface="Microsoft YaHei UI" pitchFamily="34" charset="-120"/>
            </a:endParaRPr>
          </a:p>
        </p:txBody>
      </p:sp>
      <p:sp>
        <p:nvSpPr>
          <p:cNvPr id="36" name="Shape 34"/>
          <p:cNvSpPr/>
          <p:nvPr/>
        </p:nvSpPr>
        <p:spPr>
          <a:xfrm>
            <a:off x="5867400" y="1809750"/>
            <a:ext cx="4953000" cy="2762250"/>
          </a:xfrm>
          <a:prstGeom prst="roundRect">
            <a:avLst>
              <a:gd name="adj" fmla="val 7586"/>
            </a:avLst>
          </a:prstGeom>
          <a:solidFill>
            <a:srgbClr val="FFE7D9"/>
          </a:solidFill>
          <a:ln w="24765">
            <a:solidFill>
              <a:srgbClr val="FF6A12"/>
            </a:solidFill>
            <a:prstDash val="solid"/>
          </a:ln>
        </p:spPr>
      </p:sp>
      <p:sp>
        <p:nvSpPr>
          <p:cNvPr id="37" name="Shape 35"/>
          <p:cNvSpPr/>
          <p:nvPr/>
        </p:nvSpPr>
        <p:spPr>
          <a:xfrm>
            <a:off x="5886450" y="1824038"/>
            <a:ext cx="4924425" cy="2743200"/>
          </a:xfrm>
          <a:prstGeom prst="roundRect">
            <a:avLst>
              <a:gd name="adj" fmla="val 8333"/>
            </a:avLst>
          </a:prstGeom>
          <a:noFill/>
          <a:ln w="17145">
            <a:solidFill>
              <a:srgbClr val="FF6A12">
                <a:alpha val="35000"/>
              </a:srgbClr>
            </a:solidFill>
            <a:prstDash val="solid"/>
          </a:ln>
        </p:spPr>
      </p:sp>
      <p:sp>
        <p:nvSpPr>
          <p:cNvPr id="38" name="Shape 36"/>
          <p:cNvSpPr/>
          <p:nvPr/>
        </p:nvSpPr>
        <p:spPr>
          <a:xfrm>
            <a:off x="6057900" y="2000250"/>
            <a:ext cx="495300" cy="495300"/>
          </a:xfrm>
          <a:prstGeom prst="ellipse">
            <a:avLst/>
          </a:prstGeom>
          <a:solidFill>
            <a:srgbClr val="FF6A12"/>
          </a:solidFill>
          <a:ln/>
        </p:spPr>
      </p:sp>
      <p:sp>
        <p:nvSpPr>
          <p:cNvPr id="39" name="Shape 37"/>
          <p:cNvSpPr/>
          <p:nvPr/>
        </p:nvSpPr>
        <p:spPr>
          <a:xfrm>
            <a:off x="6238875" y="2181225"/>
            <a:ext cx="133350" cy="133350"/>
          </a:xfrm>
          <a:custGeom>
            <a:avLst/>
            <a:gdLst/>
            <a:ahLst/>
            <a:cxnLst/>
            <a:rect l="l" t="t" r="r" b="b"/>
            <a:pathLst>
              <a:path w="133350" h="133350">
                <a:moveTo>
                  <a:pt x="133350" y="0"/>
                </a:moveTo>
                <a:lnTo>
                  <a:pt x="0" y="133350"/>
                </a:lnTo>
              </a:path>
            </a:pathLst>
          </a:custGeom>
          <a:noFill/>
          <a:ln w="33338">
            <a:solidFill>
              <a:srgbClr val="1E2340"/>
            </a:solidFill>
            <a:prstDash val="solid"/>
          </a:ln>
        </p:spPr>
      </p:sp>
      <p:sp>
        <p:nvSpPr>
          <p:cNvPr id="40" name="Shape 38"/>
          <p:cNvSpPr/>
          <p:nvPr/>
        </p:nvSpPr>
        <p:spPr>
          <a:xfrm>
            <a:off x="6238875" y="2181225"/>
            <a:ext cx="133350" cy="133350"/>
          </a:xfrm>
          <a:custGeom>
            <a:avLst/>
            <a:gdLst/>
            <a:ahLst/>
            <a:cxnLst/>
            <a:rect l="l" t="t" r="r" b="b"/>
            <a:pathLst>
              <a:path w="133350" h="133350">
                <a:moveTo>
                  <a:pt x="0" y="0"/>
                </a:moveTo>
                <a:lnTo>
                  <a:pt x="133350" y="133350"/>
                </a:lnTo>
              </a:path>
            </a:pathLst>
          </a:custGeom>
          <a:noFill/>
          <a:ln w="33338">
            <a:solidFill>
              <a:srgbClr val="1E2340"/>
            </a:solidFill>
            <a:prstDash val="solid"/>
          </a:ln>
        </p:spPr>
      </p:sp>
      <p:sp>
        <p:nvSpPr>
          <p:cNvPr id="41" name="Text 39"/>
          <p:cNvSpPr/>
          <p:nvPr/>
        </p:nvSpPr>
        <p:spPr>
          <a:xfrm>
            <a:off x="6686550" y="2095375"/>
            <a:ext cx="5505450" cy="297180"/>
          </a:xfrm>
          <a:prstGeom prst="rect">
            <a:avLst/>
          </a:prstGeom>
          <a:noFill/>
          <a:ln/>
        </p:spPr>
        <p:txBody>
          <a:bodyPr wrap="none" lIns="0" tIns="0" rIns="0" bIns="0" rtlCol="0" anchor="t"/>
          <a:lstStyle/>
          <a:p>
            <a:pPr algn="l" indent="0" marL="0">
              <a:buNone/>
            </a:pPr>
            <a:r>
              <a:rPr lang="en-US" sz="1950" b="1" dirty="0">
                <a:solidFill>
                  <a:srgbClr val="1E2340"/>
                </a:solidFill>
                <a:latin typeface="Microsoft YaHei UI" pitchFamily="34" charset="0"/>
                <a:ea typeface="Microsoft YaHei" pitchFamily="34" charset="-122"/>
                <a:cs typeface="Microsoft YaHei UI" pitchFamily="34" charset="-120"/>
              </a:rPr>
              <a:t>Still paid</a:t>
            </a:r>
            <a:endParaRPr lang="en-US" sz="1950" dirty="0">
              <a:latin typeface="Microsoft YaHei UI" pitchFamily="34" charset="0"/>
              <a:ea typeface="Microsoft YaHei" pitchFamily="34" charset="-122"/>
              <a:cs typeface="Microsoft YaHei UI" pitchFamily="34" charset="-120"/>
            </a:endParaRPr>
          </a:p>
        </p:txBody>
      </p:sp>
      <p:sp>
        <p:nvSpPr>
          <p:cNvPr id="42" name="Text 40"/>
          <p:cNvSpPr/>
          <p:nvPr/>
        </p:nvSpPr>
        <p:spPr>
          <a:xfrm>
            <a:off x="6172200" y="2778283"/>
            <a:ext cx="6019800" cy="205740"/>
          </a:xfrm>
          <a:prstGeom prst="rect">
            <a:avLst/>
          </a:prstGeom>
          <a:noFill/>
          <a:ln/>
        </p:spPr>
        <p:txBody>
          <a:bodyPr wrap="none" lIns="0" tIns="0" rIns="0" bIns="0" rtlCol="0" anchor="t"/>
          <a:lstStyle/>
          <a:p>
            <a:pPr algn="l" indent="0" marL="0">
              <a:buNone/>
            </a:pPr>
            <a:r>
              <a:rPr lang="en-US" sz="1350" b="1" dirty="0">
                <a:solidFill>
                  <a:srgbClr val="1E2340"/>
                </a:solidFill>
                <a:latin typeface="Microsoft YaHei UI" pitchFamily="34" charset="0"/>
                <a:ea typeface="Microsoft YaHei" pitchFamily="34" charset="-122"/>
                <a:cs typeface="Microsoft YaHei UI" pitchFamily="34" charset="-120"/>
              </a:rPr>
              <a:t>· Meals, boarding and sundries, as usual</a:t>
            </a:r>
            <a:endParaRPr lang="en-US" sz="1350" dirty="0">
              <a:latin typeface="Microsoft YaHei UI" pitchFamily="34" charset="0"/>
              <a:ea typeface="Microsoft YaHei" pitchFamily="34" charset="-122"/>
              <a:cs typeface="Microsoft YaHei UI" pitchFamily="34" charset="-120"/>
            </a:endParaRPr>
          </a:p>
        </p:txBody>
      </p:sp>
      <p:sp>
        <p:nvSpPr>
          <p:cNvPr id="43" name="Text 41"/>
          <p:cNvSpPr/>
          <p:nvPr/>
        </p:nvSpPr>
        <p:spPr>
          <a:xfrm>
            <a:off x="6172200" y="3330733"/>
            <a:ext cx="6019800" cy="205740"/>
          </a:xfrm>
          <a:prstGeom prst="rect">
            <a:avLst/>
          </a:prstGeom>
          <a:noFill/>
          <a:ln/>
        </p:spPr>
        <p:txBody>
          <a:bodyPr wrap="none" lIns="0" tIns="0" rIns="0" bIns="0" rtlCol="0" anchor="t"/>
          <a:lstStyle/>
          <a:p>
            <a:pPr algn="l" indent="0" marL="0">
              <a:buNone/>
            </a:pPr>
            <a:r>
              <a:rPr lang="en-US" sz="1350" b="1" dirty="0">
                <a:solidFill>
                  <a:srgbClr val="1E2340"/>
                </a:solidFill>
                <a:latin typeface="Microsoft YaHei UI" pitchFamily="34" charset="0"/>
                <a:ea typeface="Microsoft YaHei" pitchFamily="34" charset="-122"/>
                <a:cs typeface="Microsoft YaHei UI" pitchFamily="34" charset="-120"/>
              </a:rPr>
              <a:t>· What a private school charges above that rate</a:t>
            </a:r>
            <a:endParaRPr lang="en-US" sz="1350" dirty="0">
              <a:latin typeface="Microsoft YaHei UI" pitchFamily="34" charset="0"/>
              <a:ea typeface="Microsoft YaHei" pitchFamily="34" charset="-122"/>
              <a:cs typeface="Microsoft YaHei UI" pitchFamily="34" charset="-120"/>
            </a:endParaRPr>
          </a:p>
        </p:txBody>
      </p:sp>
      <p:sp>
        <p:nvSpPr>
          <p:cNvPr id="44" name="Text 42"/>
          <p:cNvSpPr/>
          <p:nvPr/>
        </p:nvSpPr>
        <p:spPr>
          <a:xfrm>
            <a:off x="6172200" y="3883183"/>
            <a:ext cx="6019800" cy="205740"/>
          </a:xfrm>
          <a:prstGeom prst="rect">
            <a:avLst/>
          </a:prstGeom>
          <a:noFill/>
          <a:ln/>
        </p:spPr>
        <p:txBody>
          <a:bodyPr wrap="none" lIns="0" tIns="0" rIns="0" bIns="0" rtlCol="0" anchor="t"/>
          <a:lstStyle/>
          <a:p>
            <a:pPr algn="l" indent="0" marL="0">
              <a:buNone/>
            </a:pPr>
            <a:r>
              <a:rPr lang="en-US" sz="1350" b="1" dirty="0">
                <a:solidFill>
                  <a:srgbClr val="1E2340"/>
                </a:solidFill>
                <a:latin typeface="Microsoft YaHei UI" pitchFamily="34" charset="0"/>
                <a:ea typeface="Microsoft YaHei" pitchFamily="34" charset="-122"/>
                <a:cs typeface="Microsoft YaHei UI" pitchFamily="34" charset="-120"/>
              </a:rPr>
              <a:t>· Younger classes: the rules cover the final year</a:t>
            </a:r>
            <a:endParaRPr lang="en-US" sz="1350" dirty="0">
              <a:latin typeface="Microsoft YaHei UI" pitchFamily="34" charset="0"/>
              <a:ea typeface="Microsoft YaHei" pitchFamily="34" charset="-122"/>
              <a:cs typeface="Microsoft YaHei UI" pitchFamily="34" charset="-120"/>
            </a:endParaRPr>
          </a:p>
        </p:txBody>
      </p:sp>
      <p:sp>
        <p:nvSpPr>
          <p:cNvPr id="45" name="Shape 43"/>
          <p:cNvSpPr/>
          <p:nvPr/>
        </p:nvSpPr>
        <p:spPr>
          <a:xfrm>
            <a:off x="609600" y="4762500"/>
            <a:ext cx="2857500" cy="1143000"/>
          </a:xfrm>
          <a:prstGeom prst="roundRect">
            <a:avLst>
              <a:gd name="adj" fmla="val 18333"/>
            </a:avLst>
          </a:prstGeom>
          <a:solidFill>
            <a:srgbClr val="FFD100"/>
          </a:solidFill>
          <a:ln/>
        </p:spPr>
      </p:sp>
      <p:sp>
        <p:nvSpPr>
          <p:cNvPr id="46" name="Text 44"/>
          <p:cNvSpPr/>
          <p:nvPr/>
        </p:nvSpPr>
        <p:spPr>
          <a:xfrm>
            <a:off x="819150" y="4883183"/>
            <a:ext cx="11372850" cy="502920"/>
          </a:xfrm>
          <a:prstGeom prst="rect">
            <a:avLst/>
          </a:prstGeom>
          <a:noFill/>
          <a:ln/>
        </p:spPr>
        <p:txBody>
          <a:bodyPr wrap="none" lIns="0" tIns="0" rIns="0" bIns="0" rtlCol="0" anchor="t"/>
          <a:lstStyle/>
          <a:p>
            <a:pPr algn="l" indent="0" marL="0">
              <a:buNone/>
            </a:pPr>
            <a:r>
              <a:rPr lang="en-US" sz="3300" b="1" dirty="0">
                <a:solidFill>
                  <a:srgbClr val="1E2340"/>
                </a:solidFill>
                <a:latin typeface="Microsoft YaHei UI" pitchFamily="34" charset="0"/>
                <a:ea typeface="Microsoft YaHei" pitchFamily="34" charset="-122"/>
                <a:cs typeface="Microsoft YaHei UI" pitchFamily="34" charset="-120"/>
              </a:rPr>
              <a:t>14</a:t>
            </a:r>
            <a:pPr algn="l" indent="0" marL="0">
              <a:buNone/>
            </a:pPr>
            <a:r>
              <a:rPr lang="en-US" sz="1350" b="1" dirty="0">
                <a:solidFill>
                  <a:srgbClr val="1E2340"/>
                </a:solidFill>
                <a:latin typeface="Microsoft YaHei UI" pitchFamily="34" charset="0"/>
                <a:ea typeface="Microsoft YaHei" pitchFamily="34" charset="-122"/>
                <a:cs typeface="Microsoft YaHei UI" pitchFamily="34" charset="-120"/>
              </a:rPr>
              <a:t> million</a:t>
            </a:r>
            <a:endParaRPr lang="en-US" sz="3300" dirty="0">
              <a:latin typeface="Microsoft YaHei UI" pitchFamily="34" charset="0"/>
              <a:ea typeface="Microsoft YaHei" pitchFamily="34" charset="-122"/>
              <a:cs typeface="Microsoft YaHei UI" pitchFamily="34" charset="-120"/>
            </a:endParaRPr>
          </a:p>
        </p:txBody>
      </p:sp>
      <p:sp>
        <p:nvSpPr>
          <p:cNvPr id="47" name="Text 45"/>
          <p:cNvSpPr/>
          <p:nvPr/>
        </p:nvSpPr>
        <p:spPr>
          <a:xfrm>
            <a:off x="819150" y="5472050"/>
            <a:ext cx="11372850" cy="148590"/>
          </a:xfrm>
          <a:prstGeom prst="rect">
            <a:avLst/>
          </a:prstGeom>
          <a:noFill/>
          <a:ln/>
        </p:spPr>
        <p:txBody>
          <a:bodyPr wrap="none" lIns="0" tIns="0" rIns="0" bIns="0" rtlCol="0" anchor="t"/>
          <a:lstStyle/>
          <a:p>
            <a:pPr algn="l" indent="0" marL="0">
              <a:buNone/>
            </a:pPr>
            <a:r>
              <a:rPr lang="en-US" sz="975" b="1" dirty="0">
                <a:solidFill>
                  <a:srgbClr val="1E2340"/>
                </a:solidFill>
                <a:latin typeface="Microsoft YaHei UI" pitchFamily="34" charset="0"/>
                <a:ea typeface="Microsoft YaHei" pitchFamily="34" charset="-122"/>
                <a:cs typeface="Microsoft YaHei UI" pitchFamily="34" charset="-120"/>
              </a:rPr>
              <a:t>Children covered in 2025 (2026</a:t>
            </a:r>
            <a:endParaRPr lang="en-US" sz="975" dirty="0">
              <a:latin typeface="Microsoft YaHei UI" pitchFamily="34" charset="0"/>
              <a:ea typeface="Microsoft YaHei" pitchFamily="34" charset="-122"/>
              <a:cs typeface="Microsoft YaHei UI" pitchFamily="34" charset="-120"/>
            </a:endParaRPr>
          </a:p>
        </p:txBody>
      </p:sp>
      <p:sp>
        <p:nvSpPr>
          <p:cNvPr id="48" name="Text 46"/>
          <p:cNvSpPr/>
          <p:nvPr/>
        </p:nvSpPr>
        <p:spPr>
          <a:xfrm>
            <a:off x="819150" y="5662550"/>
            <a:ext cx="11372850" cy="148590"/>
          </a:xfrm>
          <a:prstGeom prst="rect">
            <a:avLst/>
          </a:prstGeom>
          <a:noFill/>
          <a:ln/>
        </p:spPr>
        <p:txBody>
          <a:bodyPr wrap="none" lIns="0" tIns="0" rIns="0" bIns="0" rtlCol="0" anchor="t"/>
          <a:lstStyle/>
          <a:p>
            <a:pPr algn="l" indent="0" marL="0">
              <a:buNone/>
            </a:pPr>
            <a:r>
              <a:rPr lang="en-US" sz="975" b="1" dirty="0">
                <a:solidFill>
                  <a:srgbClr val="1E2340"/>
                </a:solidFill>
                <a:latin typeface="Microsoft YaHei UI" pitchFamily="34" charset="0"/>
                <a:ea typeface="Microsoft YaHei" pitchFamily="34" charset="-122"/>
                <a:cs typeface="Microsoft YaHei UI" pitchFamily="34" charset="-120"/>
              </a:rPr>
              <a:t>Government Work Report)</a:t>
            </a:r>
            <a:endParaRPr lang="en-US" sz="975" dirty="0">
              <a:latin typeface="Microsoft YaHei UI" pitchFamily="34" charset="0"/>
              <a:ea typeface="Microsoft YaHei" pitchFamily="34" charset="-122"/>
              <a:cs typeface="Microsoft YaHei UI" pitchFamily="34" charset="-120"/>
            </a:endParaRPr>
          </a:p>
        </p:txBody>
      </p:sp>
      <p:sp>
        <p:nvSpPr>
          <p:cNvPr id="49" name="Shape 47"/>
          <p:cNvSpPr/>
          <p:nvPr/>
        </p:nvSpPr>
        <p:spPr>
          <a:xfrm>
            <a:off x="3714750" y="4762500"/>
            <a:ext cx="7105650" cy="1143000"/>
          </a:xfrm>
          <a:prstGeom prst="roundRect">
            <a:avLst>
              <a:gd name="adj" fmla="val 18333"/>
            </a:avLst>
          </a:prstGeom>
          <a:solidFill>
            <a:srgbClr val="FFFFFF"/>
          </a:solidFill>
          <a:ln/>
        </p:spPr>
      </p:sp>
      <p:sp>
        <p:nvSpPr>
          <p:cNvPr id="50" name="Text 48"/>
          <p:cNvSpPr/>
          <p:nvPr/>
        </p:nvSpPr>
        <p:spPr>
          <a:xfrm>
            <a:off x="3943350" y="4910437"/>
            <a:ext cx="8248650" cy="160020"/>
          </a:xfrm>
          <a:prstGeom prst="rect">
            <a:avLst/>
          </a:prstGeom>
          <a:noFill/>
          <a:ln/>
        </p:spPr>
        <p:txBody>
          <a:bodyPr wrap="none" lIns="0" tIns="0" rIns="0" bIns="0" rtlCol="0" anchor="t"/>
          <a:lstStyle/>
          <a:p>
            <a:pPr algn="l" indent="0" marL="0">
              <a:buNone/>
            </a:pPr>
            <a:r>
              <a:rPr lang="en-US" sz="1050" b="1" dirty="0">
                <a:solidFill>
                  <a:srgbClr val="6E655A"/>
                </a:solidFill>
                <a:latin typeface="Microsoft YaHei UI" pitchFamily="34" charset="0"/>
                <a:ea typeface="Microsoft YaHei" pitchFamily="34" charset="-122"/>
                <a:cs typeface="Microsoft YaHei UI" pitchFamily="34" charset="-120"/>
              </a:rPr>
              <a:t>The official example: a private kindergarten</a:t>
            </a:r>
            <a:endParaRPr lang="en-US" sz="1050" dirty="0">
              <a:latin typeface="Microsoft YaHei UI" pitchFamily="34" charset="0"/>
              <a:ea typeface="Microsoft YaHei" pitchFamily="34" charset="-122"/>
              <a:cs typeface="Microsoft YaHei UI" pitchFamily="34" charset="-120"/>
            </a:endParaRPr>
          </a:p>
        </p:txBody>
      </p:sp>
      <p:sp>
        <p:nvSpPr>
          <p:cNvPr id="51" name="Text 49"/>
          <p:cNvSpPr/>
          <p:nvPr/>
        </p:nvSpPr>
        <p:spPr>
          <a:xfrm>
            <a:off x="0" y="5155793"/>
            <a:ext cx="9470235" cy="388620"/>
          </a:xfrm>
          <a:prstGeom prst="rect">
            <a:avLst/>
          </a:prstGeom>
          <a:noFill/>
          <a:ln/>
        </p:spPr>
        <p:txBody>
          <a:bodyPr wrap="none" lIns="0" tIns="0" rIns="0" bIns="0" rtlCol="0" anchor="t"/>
          <a:lstStyle/>
          <a:p>
            <a:pPr algn="ctr" indent="0" marL="0">
              <a:buNone/>
            </a:pPr>
            <a:r>
              <a:rPr lang="en-US" sz="2550" b="1" dirty="0">
                <a:solidFill>
                  <a:srgbClr val="1E2340"/>
                </a:solidFill>
                <a:latin typeface="Microsoft YaHei UI" pitchFamily="34" charset="0"/>
                <a:ea typeface="Microsoft YaHei" pitchFamily="34" charset="-122"/>
                <a:cs typeface="Microsoft YaHei UI" pitchFamily="34" charset="-120"/>
              </a:rPr>
              <a:t>800 yuan</a:t>
            </a:r>
            <a:endParaRPr lang="en-US" sz="2550" dirty="0">
              <a:latin typeface="Microsoft YaHei UI" pitchFamily="34" charset="0"/>
              <a:ea typeface="Microsoft YaHei" pitchFamily="34" charset="-122"/>
              <a:cs typeface="Microsoft YaHei UI" pitchFamily="34" charset="-120"/>
            </a:endParaRPr>
          </a:p>
        </p:txBody>
      </p:sp>
      <p:sp>
        <p:nvSpPr>
          <p:cNvPr id="52" name="Text 50"/>
          <p:cNvSpPr/>
          <p:nvPr/>
        </p:nvSpPr>
        <p:spPr>
          <a:xfrm>
            <a:off x="0" y="5605039"/>
            <a:ext cx="9470235" cy="137160"/>
          </a:xfrm>
          <a:prstGeom prst="rect">
            <a:avLst/>
          </a:prstGeom>
          <a:noFill/>
          <a:ln/>
        </p:spPr>
        <p:txBody>
          <a:bodyPr wrap="none" lIns="0" tIns="0" rIns="0" bIns="0" rtlCol="0" anchor="t"/>
          <a:lstStyle/>
          <a:p>
            <a:pPr algn="ctr" indent="0" marL="0">
              <a:buNone/>
            </a:pPr>
            <a:r>
              <a:rPr lang="en-US" sz="900" b="1" dirty="0">
                <a:solidFill>
                  <a:srgbClr val="6E655A"/>
                </a:solidFill>
                <a:latin typeface="Microsoft YaHei UI" pitchFamily="34" charset="0"/>
                <a:ea typeface="Microsoft YaHei" pitchFamily="34" charset="-122"/>
                <a:cs typeface="Microsoft YaHei UI" pitchFamily="34" charset="-120"/>
              </a:rPr>
              <a:t>Private fee a month</a:t>
            </a:r>
            <a:endParaRPr lang="en-US" sz="900" dirty="0">
              <a:latin typeface="Microsoft YaHei UI" pitchFamily="34" charset="0"/>
              <a:ea typeface="Microsoft YaHei" pitchFamily="34" charset="-122"/>
              <a:cs typeface="Microsoft YaHei UI" pitchFamily="34" charset="-120"/>
            </a:endParaRPr>
          </a:p>
        </p:txBody>
      </p:sp>
      <p:sp>
        <p:nvSpPr>
          <p:cNvPr id="53" name="Text 51"/>
          <p:cNvSpPr/>
          <p:nvPr/>
        </p:nvSpPr>
        <p:spPr>
          <a:xfrm>
            <a:off x="0" y="5182921"/>
            <a:ext cx="11434770" cy="342900"/>
          </a:xfrm>
          <a:prstGeom prst="rect">
            <a:avLst/>
          </a:prstGeom>
          <a:noFill/>
          <a:ln/>
        </p:spPr>
        <p:txBody>
          <a:bodyPr wrap="none" lIns="0" tIns="0" rIns="0" bIns="0" rtlCol="0" anchor="t"/>
          <a:lstStyle/>
          <a:p>
            <a:pPr algn="ctr" indent="0" marL="0">
              <a:buNone/>
            </a:pPr>
            <a:r>
              <a:rPr lang="en-US" sz="2250" b="1" dirty="0">
                <a:solidFill>
                  <a:srgbClr val="6E655A"/>
                </a:solidFill>
                <a:latin typeface="Microsoft YaHei UI" pitchFamily="34" charset="0"/>
                <a:ea typeface="Microsoft YaHei" pitchFamily="34" charset="-122"/>
                <a:cs typeface="Microsoft YaHei UI" pitchFamily="34" charset="-120"/>
              </a:rPr>
              <a:t>−</a:t>
            </a:r>
            <a:endParaRPr lang="en-US" sz="2250" dirty="0">
              <a:latin typeface="Microsoft YaHei UI" pitchFamily="34" charset="0"/>
              <a:ea typeface="Microsoft YaHei" pitchFamily="34" charset="-122"/>
              <a:cs typeface="Microsoft YaHei UI" pitchFamily="34" charset="-120"/>
            </a:endParaRPr>
          </a:p>
        </p:txBody>
      </p:sp>
      <p:sp>
        <p:nvSpPr>
          <p:cNvPr id="54" name="Text 52"/>
          <p:cNvSpPr/>
          <p:nvPr/>
        </p:nvSpPr>
        <p:spPr>
          <a:xfrm>
            <a:off x="1207305" y="5155793"/>
            <a:ext cx="10984695" cy="388620"/>
          </a:xfrm>
          <a:prstGeom prst="rect">
            <a:avLst/>
          </a:prstGeom>
          <a:noFill/>
          <a:ln/>
        </p:spPr>
        <p:txBody>
          <a:bodyPr wrap="none" lIns="0" tIns="0" rIns="0" bIns="0" rtlCol="0" anchor="t"/>
          <a:lstStyle/>
          <a:p>
            <a:pPr algn="ctr" indent="0" marL="0">
              <a:buNone/>
            </a:pPr>
            <a:r>
              <a:rPr lang="en-US" sz="2550" b="1" dirty="0">
                <a:solidFill>
                  <a:srgbClr val="0E8437"/>
                </a:solidFill>
                <a:latin typeface="Microsoft YaHei UI" pitchFamily="34" charset="0"/>
                <a:ea typeface="Microsoft YaHei" pitchFamily="34" charset="-122"/>
                <a:cs typeface="Microsoft YaHei UI" pitchFamily="34" charset="-120"/>
              </a:rPr>
              <a:t>500 yuan</a:t>
            </a:r>
            <a:endParaRPr lang="en-US" sz="2550" dirty="0">
              <a:latin typeface="Microsoft YaHei UI" pitchFamily="34" charset="0"/>
              <a:ea typeface="Microsoft YaHei" pitchFamily="34" charset="-122"/>
              <a:cs typeface="Microsoft YaHei UI" pitchFamily="34" charset="-120"/>
            </a:endParaRPr>
          </a:p>
        </p:txBody>
      </p:sp>
      <p:sp>
        <p:nvSpPr>
          <p:cNvPr id="55" name="Text 53"/>
          <p:cNvSpPr/>
          <p:nvPr/>
        </p:nvSpPr>
        <p:spPr>
          <a:xfrm>
            <a:off x="1207305" y="5605039"/>
            <a:ext cx="10984695" cy="137160"/>
          </a:xfrm>
          <a:prstGeom prst="rect">
            <a:avLst/>
          </a:prstGeom>
          <a:noFill/>
          <a:ln/>
        </p:spPr>
        <p:txBody>
          <a:bodyPr wrap="none" lIns="0" tIns="0" rIns="0" bIns="0" rtlCol="0" anchor="t"/>
          <a:lstStyle/>
          <a:p>
            <a:pPr algn="ctr" indent="0" marL="0">
              <a:buNone/>
            </a:pPr>
            <a:r>
              <a:rPr lang="en-US" sz="900" b="1" dirty="0">
                <a:solidFill>
                  <a:srgbClr val="6E655A"/>
                </a:solidFill>
                <a:latin typeface="Microsoft YaHei UI" pitchFamily="34" charset="0"/>
                <a:ea typeface="Microsoft YaHei" pitchFamily="34" charset="-122"/>
                <a:cs typeface="Microsoft YaHei UI" pitchFamily="34" charset="-120"/>
              </a:rPr>
              <a:t>Public rate, waived</a:t>
            </a:r>
            <a:endParaRPr lang="en-US" sz="900" dirty="0">
              <a:latin typeface="Microsoft YaHei UI" pitchFamily="34" charset="0"/>
              <a:ea typeface="Microsoft YaHei" pitchFamily="34" charset="-122"/>
              <a:cs typeface="Microsoft YaHei UI" pitchFamily="34" charset="-120"/>
            </a:endParaRPr>
          </a:p>
        </p:txBody>
      </p:sp>
      <p:sp>
        <p:nvSpPr>
          <p:cNvPr id="56" name="Text 54"/>
          <p:cNvSpPr/>
          <p:nvPr/>
        </p:nvSpPr>
        <p:spPr>
          <a:xfrm>
            <a:off x="3171840" y="5182921"/>
            <a:ext cx="9020160" cy="342900"/>
          </a:xfrm>
          <a:prstGeom prst="rect">
            <a:avLst/>
          </a:prstGeom>
          <a:noFill/>
          <a:ln/>
        </p:spPr>
        <p:txBody>
          <a:bodyPr wrap="none" lIns="0" tIns="0" rIns="0" bIns="0" rtlCol="0" anchor="t"/>
          <a:lstStyle/>
          <a:p>
            <a:pPr algn="ctr" indent="0" marL="0">
              <a:buNone/>
            </a:pPr>
            <a:r>
              <a:rPr lang="en-US" sz="2250" b="1" dirty="0">
                <a:solidFill>
                  <a:srgbClr val="6E655A"/>
                </a:solidFill>
                <a:latin typeface="Microsoft YaHei UI" pitchFamily="34" charset="0"/>
                <a:ea typeface="Microsoft YaHei" pitchFamily="34" charset="-122"/>
                <a:cs typeface="Microsoft YaHei UI" pitchFamily="34" charset="-120"/>
              </a:rPr>
              <a:t>=</a:t>
            </a:r>
            <a:endParaRPr lang="en-US" sz="2250" dirty="0">
              <a:latin typeface="Microsoft YaHei UI" pitchFamily="34" charset="0"/>
              <a:ea typeface="Microsoft YaHei" pitchFamily="34" charset="-122"/>
              <a:cs typeface="Microsoft YaHei UI" pitchFamily="34" charset="-120"/>
            </a:endParaRPr>
          </a:p>
        </p:txBody>
      </p:sp>
      <p:sp>
        <p:nvSpPr>
          <p:cNvPr id="57" name="Text 55"/>
          <p:cNvSpPr/>
          <p:nvPr/>
        </p:nvSpPr>
        <p:spPr>
          <a:xfrm>
            <a:off x="5136375" y="5155793"/>
            <a:ext cx="7055625" cy="388620"/>
          </a:xfrm>
          <a:prstGeom prst="rect">
            <a:avLst/>
          </a:prstGeom>
          <a:noFill/>
          <a:ln/>
        </p:spPr>
        <p:txBody>
          <a:bodyPr wrap="none" lIns="0" tIns="0" rIns="0" bIns="0" rtlCol="0" anchor="t"/>
          <a:lstStyle/>
          <a:p>
            <a:pPr algn="ctr" indent="0" marL="0">
              <a:buNone/>
            </a:pPr>
            <a:r>
              <a:rPr lang="en-US" sz="2550" b="1" dirty="0">
                <a:solidFill>
                  <a:srgbClr val="C24E00"/>
                </a:solidFill>
                <a:latin typeface="Microsoft YaHei UI" pitchFamily="34" charset="0"/>
                <a:ea typeface="Microsoft YaHei" pitchFamily="34" charset="-122"/>
                <a:cs typeface="Microsoft YaHei UI" pitchFamily="34" charset="-120"/>
              </a:rPr>
              <a:t>300 yuan</a:t>
            </a:r>
            <a:endParaRPr lang="en-US" sz="2550" dirty="0">
              <a:latin typeface="Microsoft YaHei UI" pitchFamily="34" charset="0"/>
              <a:ea typeface="Microsoft YaHei" pitchFamily="34" charset="-122"/>
              <a:cs typeface="Microsoft YaHei UI" pitchFamily="34" charset="-120"/>
            </a:endParaRPr>
          </a:p>
        </p:txBody>
      </p:sp>
      <p:sp>
        <p:nvSpPr>
          <p:cNvPr id="58" name="Text 56"/>
          <p:cNvSpPr/>
          <p:nvPr/>
        </p:nvSpPr>
        <p:spPr>
          <a:xfrm>
            <a:off x="5136375" y="5605039"/>
            <a:ext cx="7055625" cy="137160"/>
          </a:xfrm>
          <a:prstGeom prst="rect">
            <a:avLst/>
          </a:prstGeom>
          <a:noFill/>
          <a:ln/>
        </p:spPr>
        <p:txBody>
          <a:bodyPr wrap="none" lIns="0" tIns="0" rIns="0" bIns="0" rtlCol="0" anchor="t"/>
          <a:lstStyle/>
          <a:p>
            <a:pPr algn="ctr" indent="0" marL="0">
              <a:buNone/>
            </a:pPr>
            <a:r>
              <a:rPr lang="en-US" sz="900" b="1" dirty="0">
                <a:solidFill>
                  <a:srgbClr val="6E655A"/>
                </a:solidFill>
                <a:latin typeface="Microsoft YaHei UI" pitchFamily="34" charset="0"/>
                <a:ea typeface="Microsoft YaHei" pitchFamily="34" charset="-122"/>
                <a:cs typeface="Microsoft YaHei UI" pitchFamily="34" charset="-120"/>
              </a:rPr>
              <a:t>Parents pay</a:t>
            </a:r>
            <a:endParaRPr lang="en-US" sz="900" dirty="0">
              <a:latin typeface="Microsoft YaHei UI" pitchFamily="34" charset="0"/>
              <a:ea typeface="Microsoft YaHei" pitchFamily="34" charset="-122"/>
              <a:cs typeface="Microsoft YaHei UI" pitchFamily="34" charset="-120"/>
            </a:endParaRPr>
          </a:p>
        </p:txBody>
      </p:sp>
      <p:sp>
        <p:nvSpPr>
          <p:cNvPr id="59" name="Text 57"/>
          <p:cNvSpPr/>
          <p:nvPr/>
        </p:nvSpPr>
        <p:spPr>
          <a:xfrm>
            <a:off x="609600" y="610950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State Council General Office, Opinions on Free Preschool Education (No. 27, 2025), briefing of August 7, 2025, 2026 Government Work Report. There is no single national amount</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D9F3FF"/>
          </a:solidFill>
          <a:ln/>
        </p:spPr>
      </p:sp>
      <p:sp>
        <p:nvSpPr>
          <p:cNvPr id="16" name="pptwise-slidenum-s0004"/>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5</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209675" cy="323850"/>
          </a:xfrm>
          <a:prstGeom prst="roundRect">
            <a:avLst>
              <a:gd name="adj" fmla="val 50000"/>
            </a:avLst>
          </a:prstGeom>
          <a:solidFill>
            <a:srgbClr val="14B4FF"/>
          </a:solidFill>
          <a:ln/>
        </p:spPr>
      </p:sp>
      <p:sp>
        <p:nvSpPr>
          <p:cNvPr id="18" name="Shape 16"/>
          <p:cNvSpPr/>
          <p:nvPr/>
        </p:nvSpPr>
        <p:spPr>
          <a:xfrm>
            <a:off x="809625" y="421481"/>
            <a:ext cx="5358" cy="128588"/>
          </a:xfrm>
          <a:custGeom>
            <a:avLst/>
            <a:gdLst/>
            <a:ahLst/>
            <a:cxnLst/>
            <a:rect l="l" t="t" r="r" b="b"/>
            <a:pathLst>
              <a:path w="5358" h="128588">
                <a:moveTo>
                  <a:pt x="0" y="0"/>
                </a:moveTo>
                <a:lnTo>
                  <a:pt x="0" y="128588"/>
                </a:lnTo>
              </a:path>
            </a:pathLst>
          </a:custGeom>
          <a:noFill/>
          <a:ln w="15716">
            <a:solidFill>
              <a:srgbClr val="1E2340"/>
            </a:solidFill>
            <a:prstDash val="solid"/>
          </a:ln>
        </p:spPr>
      </p:sp>
      <p:sp>
        <p:nvSpPr>
          <p:cNvPr id="19" name="Shape 17"/>
          <p:cNvSpPr/>
          <p:nvPr/>
        </p:nvSpPr>
        <p:spPr>
          <a:xfrm>
            <a:off x="838200" y="450056"/>
            <a:ext cx="42863" cy="71438"/>
          </a:xfrm>
          <a:custGeom>
            <a:avLst/>
            <a:gdLst/>
            <a:ahLst/>
            <a:cxnLst/>
            <a:rect l="l" t="t" r="r" b="b"/>
            <a:pathLst>
              <a:path w="42863" h="71438">
                <a:moveTo>
                  <a:pt x="21431" y="7144"/>
                </a:moveTo>
                <a:lnTo>
                  <a:pt x="42863" y="64294"/>
                </a:lnTo>
                <a:arcTo hR="35719" wR="35719" stAng="3187806" swAng="4424388"/>
                <a:close/>
                <a:moveTo>
                  <a:pt x="21431" y="7144"/>
                </a:moveTo>
                <a:lnTo>
                  <a:pt x="21431" y="0"/>
                </a:lnTo>
              </a:path>
            </a:pathLst>
          </a:custGeom>
          <a:noFill/>
          <a:ln w="15716">
            <a:solidFill>
              <a:srgbClr val="1E2340"/>
            </a:solidFill>
            <a:prstDash val="solid"/>
          </a:ln>
        </p:spPr>
      </p:sp>
      <p:sp>
        <p:nvSpPr>
          <p:cNvPr id="20" name="Shape 18"/>
          <p:cNvSpPr/>
          <p:nvPr/>
        </p:nvSpPr>
        <p:spPr>
          <a:xfrm>
            <a:off x="745331" y="435769"/>
            <a:ext cx="128588" cy="14288"/>
          </a:xfrm>
          <a:custGeom>
            <a:avLst/>
            <a:gdLst/>
            <a:ahLst/>
            <a:cxnLst/>
            <a:rect l="l" t="t" r="r" b="b"/>
            <a:pathLst>
              <a:path w="128588" h="14288">
                <a:moveTo>
                  <a:pt x="0" y="14288"/>
                </a:moveTo>
                <a:lnTo>
                  <a:pt x="7144" y="14288"/>
                </a:lnTo>
                <a:arcTo hR="121444" wR="121444" stAng="5400000" swAng="-1684349"/>
                <a:arcTo hR="121444" wR="121444" stAng="7084349" swAng="-1684349"/>
                <a:lnTo>
                  <a:pt x="128588" y="14288"/>
                </a:lnTo>
              </a:path>
            </a:pathLst>
          </a:custGeom>
          <a:noFill/>
          <a:ln w="15716">
            <a:solidFill>
              <a:srgbClr val="1E2340"/>
            </a:solidFill>
            <a:prstDash val="solid"/>
          </a:ln>
        </p:spPr>
      </p:sp>
      <p:sp>
        <p:nvSpPr>
          <p:cNvPr id="21" name="Shape 19"/>
          <p:cNvSpPr/>
          <p:nvPr/>
        </p:nvSpPr>
        <p:spPr>
          <a:xfrm>
            <a:off x="738188" y="450056"/>
            <a:ext cx="42863" cy="71438"/>
          </a:xfrm>
          <a:custGeom>
            <a:avLst/>
            <a:gdLst/>
            <a:ahLst/>
            <a:cxnLst/>
            <a:rect l="l" t="t" r="r" b="b"/>
            <a:pathLst>
              <a:path w="42863" h="71438">
                <a:moveTo>
                  <a:pt x="21431" y="7144"/>
                </a:moveTo>
                <a:lnTo>
                  <a:pt x="42863" y="64294"/>
                </a:lnTo>
                <a:arcTo hR="35719" wR="35719" stAng="3187806" swAng="4424388"/>
                <a:close/>
                <a:moveTo>
                  <a:pt x="21431" y="7144"/>
                </a:moveTo>
                <a:lnTo>
                  <a:pt x="21431" y="0"/>
                </a:lnTo>
              </a:path>
            </a:pathLst>
          </a:custGeom>
          <a:noFill/>
          <a:ln w="15716">
            <a:solidFill>
              <a:srgbClr val="1E2340"/>
            </a:solidFill>
            <a:prstDash val="solid"/>
          </a:ln>
        </p:spPr>
      </p:sp>
      <p:sp>
        <p:nvSpPr>
          <p:cNvPr id="22" name="Shape 20"/>
          <p:cNvSpPr/>
          <p:nvPr/>
        </p:nvSpPr>
        <p:spPr>
          <a:xfrm>
            <a:off x="773906" y="550069"/>
            <a:ext cx="71438" cy="5358"/>
          </a:xfrm>
          <a:custGeom>
            <a:avLst/>
            <a:gdLst/>
            <a:ahLst/>
            <a:cxnLst/>
            <a:rect l="l" t="t" r="r" b="b"/>
            <a:pathLst>
              <a:path w="71438" h="5358">
                <a:moveTo>
                  <a:pt x="0" y="0"/>
                </a:moveTo>
                <a:lnTo>
                  <a:pt x="71438" y="0"/>
                </a:lnTo>
              </a:path>
            </a:pathLst>
          </a:custGeom>
          <a:noFill/>
          <a:ln w="15716">
            <a:solidFill>
              <a:srgbClr val="1E2340"/>
            </a:solidFill>
            <a:prstDash val="solid"/>
          </a:ln>
        </p:spPr>
      </p:sp>
      <p:sp>
        <p:nvSpPr>
          <p:cNvPr id="23" name="Text 21"/>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New rules</a:t>
            </a:r>
            <a:endParaRPr lang="en-US" sz="1125" dirty="0">
              <a:latin typeface="Microsoft YaHei UI" pitchFamily="34" charset="0"/>
              <a:ea typeface="Microsoft YaHei" pitchFamily="34" charset="-122"/>
              <a:cs typeface="Microsoft YaHei UI" pitchFamily="34" charset="-120"/>
            </a:endParaRPr>
          </a:p>
        </p:txBody>
      </p:sp>
      <p:sp>
        <p:nvSpPr>
          <p:cNvPr id="24" name="Text 22"/>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A third fewer children, yet enrolment hit 92.9%</a:t>
            </a:r>
            <a:endParaRPr lang="en-US" sz="255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14B4FF">
                <a:alpha val="95000"/>
              </a:srgbClr>
            </a:solidFill>
            <a:prstDash val="solid"/>
          </a:ln>
        </p:spPr>
      </p:sp>
      <p:sp>
        <p:nvSpPr>
          <p:cNvPr id="26" name="Shape 24"/>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14B4FF">
                <a:alpha val="45000"/>
              </a:srgbClr>
            </a:solidFill>
            <a:prstDash val="solid"/>
          </a:ln>
        </p:spPr>
      </p:sp>
      <p:sp>
        <p:nvSpPr>
          <p:cNvPr id="27" name="Shape 25"/>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14B4FF">
                <a:alpha val="35000"/>
              </a:srgbClr>
            </a:solidFill>
            <a:prstDash val="solid"/>
          </a:ln>
        </p:spPr>
      </p:sp>
      <p:sp>
        <p:nvSpPr>
          <p:cNvPr id="28" name="Shape 26"/>
          <p:cNvSpPr/>
          <p:nvPr/>
        </p:nvSpPr>
        <p:spPr>
          <a:xfrm>
            <a:off x="1143000" y="2827401"/>
            <a:ext cx="666750" cy="1744599"/>
          </a:xfrm>
          <a:prstGeom prst="roundRect">
            <a:avLst>
              <a:gd name="adj" fmla="val 17143"/>
            </a:avLst>
          </a:prstGeom>
          <a:solidFill>
            <a:srgbClr val="14B4FF"/>
          </a:solidFill>
          <a:ln/>
        </p:spPr>
      </p:sp>
      <p:sp>
        <p:nvSpPr>
          <p:cNvPr id="29" name="Shape 27"/>
          <p:cNvSpPr/>
          <p:nvPr/>
        </p:nvSpPr>
        <p:spPr>
          <a:xfrm>
            <a:off x="1162050" y="2836926"/>
            <a:ext cx="666750" cy="1744599"/>
          </a:xfrm>
          <a:prstGeom prst="roundRect">
            <a:avLst>
              <a:gd name="adj" fmla="val 17143"/>
            </a:avLst>
          </a:prstGeom>
          <a:noFill/>
          <a:ln w="19050">
            <a:solidFill>
              <a:srgbClr val="0B87C7">
                <a:alpha val="40000"/>
              </a:srgbClr>
            </a:solidFill>
            <a:prstDash val="solid"/>
          </a:ln>
        </p:spPr>
      </p:sp>
      <p:sp>
        <p:nvSpPr>
          <p:cNvPr id="30" name="Text 28"/>
          <p:cNvSpPr/>
          <p:nvPr/>
        </p:nvSpPr>
        <p:spPr>
          <a:xfrm>
            <a:off x="0" y="2614550"/>
            <a:ext cx="2952750" cy="148590"/>
          </a:xfrm>
          <a:prstGeom prst="rect">
            <a:avLst/>
          </a:prstGeom>
          <a:noFill/>
          <a:ln/>
        </p:spPr>
        <p:txBody>
          <a:bodyPr wrap="none" lIns="0" tIns="0" rIns="0" bIns="0" rtlCol="0" anchor="t"/>
          <a:lstStyle/>
          <a:p>
            <a:pPr algn="ctr" indent="0" marL="0">
              <a:buNone/>
            </a:pPr>
            <a:r>
              <a:rPr lang="en-US" sz="975" b="1" dirty="0">
                <a:solidFill>
                  <a:srgbClr val="1E2340"/>
                </a:solidFill>
                <a:latin typeface="Microsoft YaHei UI" pitchFamily="34" charset="0"/>
                <a:ea typeface="Microsoft YaHei" pitchFamily="34" charset="-122"/>
                <a:cs typeface="Microsoft YaHei UI" pitchFamily="34" charset="-120"/>
              </a:rPr>
              <a:t>48.2 m</a:t>
            </a:r>
            <a:endParaRPr lang="en-US" sz="975" dirty="0">
              <a:latin typeface="Microsoft YaHei UI" pitchFamily="34" charset="0"/>
              <a:ea typeface="Microsoft YaHei" pitchFamily="34" charset="-122"/>
              <a:cs typeface="Microsoft YaHei UI" pitchFamily="34" charset="-120"/>
            </a:endParaRPr>
          </a:p>
        </p:txBody>
      </p:sp>
      <p:sp>
        <p:nvSpPr>
          <p:cNvPr id="31" name="Text 29"/>
          <p:cNvSpPr/>
          <p:nvPr/>
        </p:nvSpPr>
        <p:spPr>
          <a:xfrm>
            <a:off x="0" y="4662425"/>
            <a:ext cx="2952750" cy="148590"/>
          </a:xfrm>
          <a:prstGeom prst="rect">
            <a:avLst/>
          </a:prstGeom>
          <a:noFill/>
          <a:ln/>
        </p:spPr>
        <p:txBody>
          <a:bodyPr wrap="none" lIns="0" tIns="0" rIns="0" bIns="0" rtlCol="0" anchor="t"/>
          <a:lstStyle/>
          <a:p>
            <a:pPr algn="ctr" indent="0" marL="0">
              <a:buNone/>
            </a:pPr>
            <a:r>
              <a:rPr lang="en-US" sz="975" b="1" dirty="0">
                <a:solidFill>
                  <a:srgbClr val="6E655A"/>
                </a:solidFill>
                <a:latin typeface="Microsoft YaHei UI" pitchFamily="34" charset="0"/>
                <a:ea typeface="Microsoft YaHei" pitchFamily="34" charset="-122"/>
                <a:cs typeface="Microsoft YaHei UI" pitchFamily="34" charset="-120"/>
              </a:rPr>
              <a:t>2020</a:t>
            </a:r>
            <a:endParaRPr lang="en-US" sz="975" dirty="0">
              <a:latin typeface="Microsoft YaHei UI" pitchFamily="34" charset="0"/>
              <a:ea typeface="Microsoft YaHei" pitchFamily="34" charset="-122"/>
              <a:cs typeface="Microsoft YaHei UI" pitchFamily="34" charset="-120"/>
            </a:endParaRPr>
          </a:p>
        </p:txBody>
      </p:sp>
      <p:sp>
        <p:nvSpPr>
          <p:cNvPr id="32" name="Shape 30"/>
          <p:cNvSpPr/>
          <p:nvPr/>
        </p:nvSpPr>
        <p:spPr>
          <a:xfrm>
            <a:off x="2190750" y="2831021"/>
            <a:ext cx="666750" cy="1740979"/>
          </a:xfrm>
          <a:prstGeom prst="roundRect">
            <a:avLst>
              <a:gd name="adj" fmla="val 17143"/>
            </a:avLst>
          </a:prstGeom>
          <a:solidFill>
            <a:srgbClr val="14B4FF"/>
          </a:solidFill>
          <a:ln/>
        </p:spPr>
      </p:sp>
      <p:sp>
        <p:nvSpPr>
          <p:cNvPr id="33" name="Shape 31"/>
          <p:cNvSpPr/>
          <p:nvPr/>
        </p:nvSpPr>
        <p:spPr>
          <a:xfrm>
            <a:off x="2209800" y="2840546"/>
            <a:ext cx="666750" cy="1740979"/>
          </a:xfrm>
          <a:prstGeom prst="roundRect">
            <a:avLst>
              <a:gd name="adj" fmla="val 17143"/>
            </a:avLst>
          </a:prstGeom>
          <a:noFill/>
          <a:ln w="19050">
            <a:solidFill>
              <a:srgbClr val="0B87C7">
                <a:alpha val="40000"/>
              </a:srgbClr>
            </a:solidFill>
            <a:prstDash val="solid"/>
          </a:ln>
        </p:spPr>
      </p:sp>
      <p:sp>
        <p:nvSpPr>
          <p:cNvPr id="34" name="Text 32"/>
          <p:cNvSpPr/>
          <p:nvPr/>
        </p:nvSpPr>
        <p:spPr>
          <a:xfrm>
            <a:off x="0" y="2614550"/>
            <a:ext cx="5048250" cy="148590"/>
          </a:xfrm>
          <a:prstGeom prst="rect">
            <a:avLst/>
          </a:prstGeom>
          <a:noFill/>
          <a:ln/>
        </p:spPr>
        <p:txBody>
          <a:bodyPr wrap="none" lIns="0" tIns="0" rIns="0" bIns="0" rtlCol="0" anchor="t"/>
          <a:lstStyle/>
          <a:p>
            <a:pPr algn="ctr" indent="0" marL="0">
              <a:buNone/>
            </a:pPr>
            <a:r>
              <a:rPr lang="en-US" sz="975" b="1" dirty="0">
                <a:solidFill>
                  <a:srgbClr val="1E2340"/>
                </a:solidFill>
                <a:latin typeface="Microsoft YaHei UI" pitchFamily="34" charset="0"/>
                <a:ea typeface="Microsoft YaHei" pitchFamily="34" charset="-122"/>
                <a:cs typeface="Microsoft YaHei UI" pitchFamily="34" charset="-120"/>
              </a:rPr>
              <a:t>48.1 m</a:t>
            </a:r>
            <a:endParaRPr lang="en-US" sz="975" dirty="0">
              <a:latin typeface="Microsoft YaHei UI" pitchFamily="34" charset="0"/>
              <a:ea typeface="Microsoft YaHei" pitchFamily="34" charset="-122"/>
              <a:cs typeface="Microsoft YaHei UI" pitchFamily="34" charset="-120"/>
            </a:endParaRPr>
          </a:p>
        </p:txBody>
      </p:sp>
      <p:sp>
        <p:nvSpPr>
          <p:cNvPr id="35" name="Text 33"/>
          <p:cNvSpPr/>
          <p:nvPr/>
        </p:nvSpPr>
        <p:spPr>
          <a:xfrm>
            <a:off x="0" y="4662425"/>
            <a:ext cx="5048250" cy="148590"/>
          </a:xfrm>
          <a:prstGeom prst="rect">
            <a:avLst/>
          </a:prstGeom>
          <a:noFill/>
          <a:ln/>
        </p:spPr>
        <p:txBody>
          <a:bodyPr wrap="none" lIns="0" tIns="0" rIns="0" bIns="0" rtlCol="0" anchor="t"/>
          <a:lstStyle/>
          <a:p>
            <a:pPr algn="ctr" indent="0" marL="0">
              <a:buNone/>
            </a:pPr>
            <a:r>
              <a:rPr lang="en-US" sz="975" b="1" dirty="0">
                <a:solidFill>
                  <a:srgbClr val="6E655A"/>
                </a:solidFill>
                <a:latin typeface="Microsoft YaHei UI" pitchFamily="34" charset="0"/>
                <a:ea typeface="Microsoft YaHei" pitchFamily="34" charset="-122"/>
                <a:cs typeface="Microsoft YaHei UI" pitchFamily="34" charset="-120"/>
              </a:rPr>
              <a:t>2021</a:t>
            </a:r>
            <a:endParaRPr lang="en-US" sz="97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3238500" y="2896172"/>
            <a:ext cx="666750" cy="1675829"/>
          </a:xfrm>
          <a:prstGeom prst="roundRect">
            <a:avLst>
              <a:gd name="adj" fmla="val 17143"/>
            </a:avLst>
          </a:prstGeom>
          <a:solidFill>
            <a:srgbClr val="14B4FF"/>
          </a:solidFill>
          <a:ln/>
        </p:spPr>
      </p:sp>
      <p:sp>
        <p:nvSpPr>
          <p:cNvPr id="37" name="Shape 35"/>
          <p:cNvSpPr/>
          <p:nvPr/>
        </p:nvSpPr>
        <p:spPr>
          <a:xfrm>
            <a:off x="3257550" y="2905697"/>
            <a:ext cx="666750" cy="1675829"/>
          </a:xfrm>
          <a:prstGeom prst="roundRect">
            <a:avLst>
              <a:gd name="adj" fmla="val 17143"/>
            </a:avLst>
          </a:prstGeom>
          <a:noFill/>
          <a:ln w="19050">
            <a:solidFill>
              <a:srgbClr val="0B87C7">
                <a:alpha val="40000"/>
              </a:srgbClr>
            </a:solidFill>
            <a:prstDash val="solid"/>
          </a:ln>
        </p:spPr>
      </p:sp>
      <p:sp>
        <p:nvSpPr>
          <p:cNvPr id="38" name="Text 36"/>
          <p:cNvSpPr/>
          <p:nvPr/>
        </p:nvSpPr>
        <p:spPr>
          <a:xfrm>
            <a:off x="0" y="2681225"/>
            <a:ext cx="7143750" cy="148590"/>
          </a:xfrm>
          <a:prstGeom prst="rect">
            <a:avLst/>
          </a:prstGeom>
          <a:noFill/>
          <a:ln/>
        </p:spPr>
        <p:txBody>
          <a:bodyPr wrap="none" lIns="0" tIns="0" rIns="0" bIns="0" rtlCol="0" anchor="t"/>
          <a:lstStyle/>
          <a:p>
            <a:pPr algn="ctr" indent="0" marL="0">
              <a:buNone/>
            </a:pPr>
            <a:r>
              <a:rPr lang="en-US" sz="975" b="1" dirty="0">
                <a:solidFill>
                  <a:srgbClr val="1E2340"/>
                </a:solidFill>
                <a:latin typeface="Microsoft YaHei UI" pitchFamily="34" charset="0"/>
                <a:ea typeface="Microsoft YaHei" pitchFamily="34" charset="-122"/>
                <a:cs typeface="Microsoft YaHei UI" pitchFamily="34" charset="-120"/>
              </a:rPr>
              <a:t>46.3 m</a:t>
            </a:r>
            <a:endParaRPr lang="en-US" sz="975" dirty="0">
              <a:latin typeface="Microsoft YaHei UI" pitchFamily="34" charset="0"/>
              <a:ea typeface="Microsoft YaHei" pitchFamily="34" charset="-122"/>
              <a:cs typeface="Microsoft YaHei UI" pitchFamily="34" charset="-120"/>
            </a:endParaRPr>
          </a:p>
        </p:txBody>
      </p:sp>
      <p:sp>
        <p:nvSpPr>
          <p:cNvPr id="39" name="Text 37"/>
          <p:cNvSpPr/>
          <p:nvPr/>
        </p:nvSpPr>
        <p:spPr>
          <a:xfrm>
            <a:off x="0" y="4662425"/>
            <a:ext cx="7143750" cy="148590"/>
          </a:xfrm>
          <a:prstGeom prst="rect">
            <a:avLst/>
          </a:prstGeom>
          <a:noFill/>
          <a:ln/>
        </p:spPr>
        <p:txBody>
          <a:bodyPr wrap="none" lIns="0" tIns="0" rIns="0" bIns="0" rtlCol="0" anchor="t"/>
          <a:lstStyle/>
          <a:p>
            <a:pPr algn="ctr" indent="0" marL="0">
              <a:buNone/>
            </a:pPr>
            <a:r>
              <a:rPr lang="en-US" sz="975" b="1" dirty="0">
                <a:solidFill>
                  <a:srgbClr val="6E655A"/>
                </a:solidFill>
                <a:latin typeface="Microsoft YaHei UI" pitchFamily="34" charset="0"/>
                <a:ea typeface="Microsoft YaHei" pitchFamily="34" charset="-122"/>
                <a:cs typeface="Microsoft YaHei UI" pitchFamily="34" charset="-120"/>
              </a:rPr>
              <a:t>2022</a:t>
            </a:r>
            <a:endParaRPr lang="en-US" sz="975" dirty="0">
              <a:latin typeface="Microsoft YaHei UI" pitchFamily="34" charset="0"/>
              <a:ea typeface="Microsoft YaHei" pitchFamily="34" charset="-122"/>
              <a:cs typeface="Microsoft YaHei UI" pitchFamily="34" charset="-120"/>
            </a:endParaRPr>
          </a:p>
        </p:txBody>
      </p:sp>
      <p:sp>
        <p:nvSpPr>
          <p:cNvPr id="40" name="Shape 38"/>
          <p:cNvSpPr/>
          <p:nvPr/>
        </p:nvSpPr>
        <p:spPr>
          <a:xfrm>
            <a:off x="4286250" y="3091625"/>
            <a:ext cx="666750" cy="1480375"/>
          </a:xfrm>
          <a:prstGeom prst="roundRect">
            <a:avLst>
              <a:gd name="adj" fmla="val 17143"/>
            </a:avLst>
          </a:prstGeom>
          <a:solidFill>
            <a:srgbClr val="14B4FF"/>
          </a:solidFill>
          <a:ln/>
        </p:spPr>
      </p:sp>
      <p:sp>
        <p:nvSpPr>
          <p:cNvPr id="41" name="Shape 39"/>
          <p:cNvSpPr/>
          <p:nvPr/>
        </p:nvSpPr>
        <p:spPr>
          <a:xfrm>
            <a:off x="4305300" y="3101150"/>
            <a:ext cx="666750" cy="1480375"/>
          </a:xfrm>
          <a:prstGeom prst="roundRect">
            <a:avLst>
              <a:gd name="adj" fmla="val 17143"/>
            </a:avLst>
          </a:prstGeom>
          <a:noFill/>
          <a:ln w="19050">
            <a:solidFill>
              <a:srgbClr val="0B87C7">
                <a:alpha val="40000"/>
              </a:srgbClr>
            </a:solidFill>
            <a:prstDash val="solid"/>
          </a:ln>
        </p:spPr>
      </p:sp>
      <p:sp>
        <p:nvSpPr>
          <p:cNvPr id="42" name="Text 40"/>
          <p:cNvSpPr/>
          <p:nvPr/>
        </p:nvSpPr>
        <p:spPr>
          <a:xfrm>
            <a:off x="0" y="2881250"/>
            <a:ext cx="9239250" cy="148590"/>
          </a:xfrm>
          <a:prstGeom prst="rect">
            <a:avLst/>
          </a:prstGeom>
          <a:noFill/>
          <a:ln/>
        </p:spPr>
        <p:txBody>
          <a:bodyPr wrap="none" lIns="0" tIns="0" rIns="0" bIns="0" rtlCol="0" anchor="t"/>
          <a:lstStyle/>
          <a:p>
            <a:pPr algn="ctr" indent="0" marL="0">
              <a:buNone/>
            </a:pPr>
            <a:r>
              <a:rPr lang="en-US" sz="975" b="1" dirty="0">
                <a:solidFill>
                  <a:srgbClr val="1E2340"/>
                </a:solidFill>
                <a:latin typeface="Microsoft YaHei UI" pitchFamily="34" charset="0"/>
                <a:ea typeface="Microsoft YaHei" pitchFamily="34" charset="-122"/>
                <a:cs typeface="Microsoft YaHei UI" pitchFamily="34" charset="-120"/>
              </a:rPr>
              <a:t>40.9 m</a:t>
            </a:r>
            <a:endParaRPr lang="en-US" sz="975" dirty="0">
              <a:latin typeface="Microsoft YaHei UI" pitchFamily="34" charset="0"/>
              <a:ea typeface="Microsoft YaHei" pitchFamily="34" charset="-122"/>
              <a:cs typeface="Microsoft YaHei UI" pitchFamily="34" charset="-120"/>
            </a:endParaRPr>
          </a:p>
        </p:txBody>
      </p:sp>
      <p:sp>
        <p:nvSpPr>
          <p:cNvPr id="43" name="Text 41"/>
          <p:cNvSpPr/>
          <p:nvPr/>
        </p:nvSpPr>
        <p:spPr>
          <a:xfrm>
            <a:off x="0" y="4662425"/>
            <a:ext cx="9239250" cy="148590"/>
          </a:xfrm>
          <a:prstGeom prst="rect">
            <a:avLst/>
          </a:prstGeom>
          <a:noFill/>
          <a:ln/>
        </p:spPr>
        <p:txBody>
          <a:bodyPr wrap="none" lIns="0" tIns="0" rIns="0" bIns="0" rtlCol="0" anchor="t"/>
          <a:lstStyle/>
          <a:p>
            <a:pPr algn="ctr" indent="0" marL="0">
              <a:buNone/>
            </a:pPr>
            <a:r>
              <a:rPr lang="en-US" sz="975" b="1" dirty="0">
                <a:solidFill>
                  <a:srgbClr val="6E655A"/>
                </a:solidFill>
                <a:latin typeface="Microsoft YaHei UI" pitchFamily="34" charset="0"/>
                <a:ea typeface="Microsoft YaHei" pitchFamily="34" charset="-122"/>
                <a:cs typeface="Microsoft YaHei UI" pitchFamily="34" charset="-120"/>
              </a:rPr>
              <a:t>2023</a:t>
            </a:r>
            <a:endParaRPr lang="en-US" sz="975" dirty="0">
              <a:latin typeface="Microsoft YaHei UI" pitchFamily="34" charset="0"/>
              <a:ea typeface="Microsoft YaHei" pitchFamily="34" charset="-122"/>
              <a:cs typeface="Microsoft YaHei UI" pitchFamily="34" charset="-120"/>
            </a:endParaRPr>
          </a:p>
        </p:txBody>
      </p:sp>
      <p:sp>
        <p:nvSpPr>
          <p:cNvPr id="44" name="Shape 42"/>
          <p:cNvSpPr/>
          <p:nvPr/>
        </p:nvSpPr>
        <p:spPr>
          <a:xfrm>
            <a:off x="5334000" y="3276219"/>
            <a:ext cx="666750" cy="1295781"/>
          </a:xfrm>
          <a:prstGeom prst="roundRect">
            <a:avLst>
              <a:gd name="adj" fmla="val 17143"/>
            </a:avLst>
          </a:prstGeom>
          <a:solidFill>
            <a:srgbClr val="14B4FF"/>
          </a:solidFill>
          <a:ln/>
        </p:spPr>
      </p:sp>
      <p:sp>
        <p:nvSpPr>
          <p:cNvPr id="45" name="Shape 43"/>
          <p:cNvSpPr/>
          <p:nvPr/>
        </p:nvSpPr>
        <p:spPr>
          <a:xfrm>
            <a:off x="5353050" y="3285744"/>
            <a:ext cx="666750" cy="1295781"/>
          </a:xfrm>
          <a:prstGeom prst="roundRect">
            <a:avLst>
              <a:gd name="adj" fmla="val 17143"/>
            </a:avLst>
          </a:prstGeom>
          <a:noFill/>
          <a:ln w="19050">
            <a:solidFill>
              <a:srgbClr val="0B87C7">
                <a:alpha val="40000"/>
              </a:srgbClr>
            </a:solidFill>
            <a:prstDash val="solid"/>
          </a:ln>
        </p:spPr>
      </p:sp>
      <p:sp>
        <p:nvSpPr>
          <p:cNvPr id="46" name="Text 44"/>
          <p:cNvSpPr/>
          <p:nvPr/>
        </p:nvSpPr>
        <p:spPr>
          <a:xfrm>
            <a:off x="0" y="3062225"/>
            <a:ext cx="11334750" cy="148590"/>
          </a:xfrm>
          <a:prstGeom prst="rect">
            <a:avLst/>
          </a:prstGeom>
          <a:noFill/>
          <a:ln/>
        </p:spPr>
        <p:txBody>
          <a:bodyPr wrap="none" lIns="0" tIns="0" rIns="0" bIns="0" rtlCol="0" anchor="t"/>
          <a:lstStyle/>
          <a:p>
            <a:pPr algn="ctr" indent="0" marL="0">
              <a:buNone/>
            </a:pPr>
            <a:r>
              <a:rPr lang="en-US" sz="975" b="1" dirty="0">
                <a:solidFill>
                  <a:srgbClr val="1E2340"/>
                </a:solidFill>
                <a:latin typeface="Microsoft YaHei UI" pitchFamily="34" charset="0"/>
                <a:ea typeface="Microsoft YaHei" pitchFamily="34" charset="-122"/>
                <a:cs typeface="Microsoft YaHei UI" pitchFamily="34" charset="-120"/>
              </a:rPr>
              <a:t>35.8 m</a:t>
            </a:r>
            <a:endParaRPr lang="en-US" sz="975" dirty="0">
              <a:latin typeface="Microsoft YaHei UI" pitchFamily="34" charset="0"/>
              <a:ea typeface="Microsoft YaHei" pitchFamily="34" charset="-122"/>
              <a:cs typeface="Microsoft YaHei UI" pitchFamily="34" charset="-120"/>
            </a:endParaRPr>
          </a:p>
        </p:txBody>
      </p:sp>
      <p:sp>
        <p:nvSpPr>
          <p:cNvPr id="47" name="Text 45"/>
          <p:cNvSpPr/>
          <p:nvPr/>
        </p:nvSpPr>
        <p:spPr>
          <a:xfrm>
            <a:off x="0" y="4662425"/>
            <a:ext cx="11334750" cy="148590"/>
          </a:xfrm>
          <a:prstGeom prst="rect">
            <a:avLst/>
          </a:prstGeom>
          <a:noFill/>
          <a:ln/>
        </p:spPr>
        <p:txBody>
          <a:bodyPr wrap="none" lIns="0" tIns="0" rIns="0" bIns="0" rtlCol="0" anchor="t"/>
          <a:lstStyle/>
          <a:p>
            <a:pPr algn="ctr" indent="0" marL="0">
              <a:buNone/>
            </a:pPr>
            <a:r>
              <a:rPr lang="en-US" sz="975" b="1" dirty="0">
                <a:solidFill>
                  <a:srgbClr val="6E655A"/>
                </a:solidFill>
                <a:latin typeface="Microsoft YaHei UI" pitchFamily="34" charset="0"/>
                <a:ea typeface="Microsoft YaHei" pitchFamily="34" charset="-122"/>
                <a:cs typeface="Microsoft YaHei UI" pitchFamily="34" charset="-120"/>
              </a:rPr>
              <a:t>2024</a:t>
            </a:r>
            <a:endParaRPr lang="en-US" sz="975" dirty="0">
              <a:latin typeface="Microsoft YaHei UI" pitchFamily="34" charset="0"/>
              <a:ea typeface="Microsoft YaHei" pitchFamily="34" charset="-122"/>
              <a:cs typeface="Microsoft YaHei UI" pitchFamily="34" charset="-120"/>
            </a:endParaRPr>
          </a:p>
        </p:txBody>
      </p:sp>
      <p:sp>
        <p:nvSpPr>
          <p:cNvPr id="48" name="Shape 46"/>
          <p:cNvSpPr/>
          <p:nvPr/>
        </p:nvSpPr>
        <p:spPr>
          <a:xfrm>
            <a:off x="6381750" y="3402902"/>
            <a:ext cx="666750" cy="1169099"/>
          </a:xfrm>
          <a:prstGeom prst="roundRect">
            <a:avLst>
              <a:gd name="adj" fmla="val 17143"/>
            </a:avLst>
          </a:prstGeom>
          <a:solidFill>
            <a:srgbClr val="14B4FF"/>
          </a:solidFill>
          <a:ln/>
        </p:spPr>
      </p:sp>
      <p:sp>
        <p:nvSpPr>
          <p:cNvPr id="49" name="Shape 47"/>
          <p:cNvSpPr/>
          <p:nvPr/>
        </p:nvSpPr>
        <p:spPr>
          <a:xfrm>
            <a:off x="6400800" y="3412427"/>
            <a:ext cx="666750" cy="1169099"/>
          </a:xfrm>
          <a:prstGeom prst="roundRect">
            <a:avLst>
              <a:gd name="adj" fmla="val 17143"/>
            </a:avLst>
          </a:prstGeom>
          <a:noFill/>
          <a:ln w="19050">
            <a:solidFill>
              <a:srgbClr val="0B87C7">
                <a:alpha val="40000"/>
              </a:srgbClr>
            </a:solidFill>
            <a:prstDash val="solid"/>
          </a:ln>
        </p:spPr>
      </p:sp>
      <p:sp>
        <p:nvSpPr>
          <p:cNvPr id="50" name="Text 48"/>
          <p:cNvSpPr/>
          <p:nvPr/>
        </p:nvSpPr>
        <p:spPr>
          <a:xfrm>
            <a:off x="1238250" y="3186050"/>
            <a:ext cx="10953750" cy="148590"/>
          </a:xfrm>
          <a:prstGeom prst="rect">
            <a:avLst/>
          </a:prstGeom>
          <a:noFill/>
          <a:ln/>
        </p:spPr>
        <p:txBody>
          <a:bodyPr wrap="none" lIns="0" tIns="0" rIns="0" bIns="0" rtlCol="0" anchor="t"/>
          <a:lstStyle/>
          <a:p>
            <a:pPr algn="ctr" indent="0" marL="0">
              <a:buNone/>
            </a:pPr>
            <a:r>
              <a:rPr lang="en-US" sz="975" b="1" dirty="0">
                <a:solidFill>
                  <a:srgbClr val="1E2340"/>
                </a:solidFill>
                <a:latin typeface="Microsoft YaHei UI" pitchFamily="34" charset="0"/>
                <a:ea typeface="Microsoft YaHei" pitchFamily="34" charset="-122"/>
                <a:cs typeface="Microsoft YaHei UI" pitchFamily="34" charset="-120"/>
              </a:rPr>
              <a:t>32.3 m</a:t>
            </a:r>
            <a:endParaRPr lang="en-US" sz="975" dirty="0">
              <a:latin typeface="Microsoft YaHei UI" pitchFamily="34" charset="0"/>
              <a:ea typeface="Microsoft YaHei" pitchFamily="34" charset="-122"/>
              <a:cs typeface="Microsoft YaHei UI" pitchFamily="34" charset="-120"/>
            </a:endParaRPr>
          </a:p>
        </p:txBody>
      </p:sp>
      <p:sp>
        <p:nvSpPr>
          <p:cNvPr id="51" name="Text 49"/>
          <p:cNvSpPr/>
          <p:nvPr/>
        </p:nvSpPr>
        <p:spPr>
          <a:xfrm>
            <a:off x="1238250" y="4662425"/>
            <a:ext cx="10953750" cy="148590"/>
          </a:xfrm>
          <a:prstGeom prst="rect">
            <a:avLst/>
          </a:prstGeom>
          <a:noFill/>
          <a:ln/>
        </p:spPr>
        <p:txBody>
          <a:bodyPr wrap="none" lIns="0" tIns="0" rIns="0" bIns="0" rtlCol="0" anchor="t"/>
          <a:lstStyle/>
          <a:p>
            <a:pPr algn="ctr" indent="0" marL="0">
              <a:buNone/>
            </a:pPr>
            <a:r>
              <a:rPr lang="en-US" sz="975" b="1" dirty="0">
                <a:solidFill>
                  <a:srgbClr val="6E655A"/>
                </a:solidFill>
                <a:latin typeface="Microsoft YaHei UI" pitchFamily="34" charset="0"/>
                <a:ea typeface="Microsoft YaHei" pitchFamily="34" charset="-122"/>
                <a:cs typeface="Microsoft YaHei UI" pitchFamily="34" charset="-120"/>
              </a:rPr>
              <a:t>2025</a:t>
            </a:r>
            <a:endParaRPr lang="en-US" sz="975" dirty="0">
              <a:latin typeface="Microsoft YaHei UI" pitchFamily="34" charset="0"/>
              <a:ea typeface="Microsoft YaHei" pitchFamily="34" charset="-122"/>
              <a:cs typeface="Microsoft YaHei UI" pitchFamily="34" charset="-120"/>
            </a:endParaRPr>
          </a:p>
        </p:txBody>
      </p:sp>
      <p:sp>
        <p:nvSpPr>
          <p:cNvPr id="52" name="Shape 50"/>
          <p:cNvSpPr/>
          <p:nvPr/>
        </p:nvSpPr>
        <p:spPr>
          <a:xfrm>
            <a:off x="1476375" y="1873568"/>
            <a:ext cx="5238750" cy="550545"/>
          </a:xfrm>
          <a:custGeom>
            <a:avLst/>
            <a:gdLst/>
            <a:ahLst/>
            <a:cxnLst/>
            <a:rect l="l" t="t" r="r" b="b"/>
            <a:pathLst>
              <a:path w="5238750" h="550545">
                <a:moveTo>
                  <a:pt x="0" y="550545"/>
                </a:moveTo>
                <a:lnTo>
                  <a:pt x="1047750" y="343853"/>
                </a:lnTo>
                <a:lnTo>
                  <a:pt x="2095500" y="229553"/>
                </a:lnTo>
                <a:lnTo>
                  <a:pt x="3143250" y="129540"/>
                </a:lnTo>
                <a:lnTo>
                  <a:pt x="4191000" y="64770"/>
                </a:lnTo>
                <a:lnTo>
                  <a:pt x="5238750" y="0"/>
                </a:lnTo>
              </a:path>
            </a:pathLst>
          </a:custGeom>
          <a:noFill/>
          <a:ln w="47625">
            <a:solidFill>
              <a:srgbClr val="FF6A12"/>
            </a:solidFill>
            <a:prstDash val="solid"/>
          </a:ln>
        </p:spPr>
      </p:sp>
      <p:sp>
        <p:nvSpPr>
          <p:cNvPr id="53" name="Shape 51"/>
          <p:cNvSpPr/>
          <p:nvPr/>
        </p:nvSpPr>
        <p:spPr>
          <a:xfrm>
            <a:off x="1409700" y="2357438"/>
            <a:ext cx="133350" cy="133350"/>
          </a:xfrm>
          <a:prstGeom prst="ellipse">
            <a:avLst/>
          </a:prstGeom>
          <a:solidFill>
            <a:srgbClr val="FF6A12"/>
          </a:solidFill>
          <a:ln w="19050">
            <a:solidFill>
              <a:srgbClr val="FFFFFF"/>
            </a:solidFill>
            <a:prstDash val="solid"/>
          </a:ln>
        </p:spPr>
      </p:sp>
      <p:sp>
        <p:nvSpPr>
          <p:cNvPr id="54" name="Text 52"/>
          <p:cNvSpPr/>
          <p:nvPr/>
        </p:nvSpPr>
        <p:spPr>
          <a:xfrm>
            <a:off x="0" y="2185564"/>
            <a:ext cx="2952750" cy="137160"/>
          </a:xfrm>
          <a:prstGeom prst="rect">
            <a:avLst/>
          </a:prstGeom>
          <a:noFill/>
          <a:ln/>
        </p:spPr>
        <p:txBody>
          <a:bodyPr wrap="none" lIns="0" tIns="0" rIns="0" bIns="0" rtlCol="0" anchor="t"/>
          <a:lstStyle/>
          <a:p>
            <a:pPr algn="ctr" indent="0" marL="0">
              <a:buNone/>
            </a:pPr>
            <a:r>
              <a:rPr lang="en-US" sz="900" b="1" dirty="0">
                <a:solidFill>
                  <a:srgbClr val="C24E00"/>
                </a:solidFill>
                <a:latin typeface="Microsoft YaHei UI" pitchFamily="34" charset="0"/>
                <a:ea typeface="Microsoft YaHei" pitchFamily="34" charset="-122"/>
                <a:cs typeface="Microsoft YaHei UI" pitchFamily="34" charset="-120"/>
              </a:rPr>
              <a:t>85.2%</a:t>
            </a:r>
            <a:endParaRPr lang="en-US" sz="900" dirty="0">
              <a:latin typeface="Microsoft YaHei UI" pitchFamily="34" charset="0"/>
              <a:ea typeface="Microsoft YaHei" pitchFamily="34" charset="-122"/>
              <a:cs typeface="Microsoft YaHei UI" pitchFamily="34" charset="-120"/>
            </a:endParaRPr>
          </a:p>
        </p:txBody>
      </p:sp>
      <p:sp>
        <p:nvSpPr>
          <p:cNvPr id="55" name="Shape 53"/>
          <p:cNvSpPr/>
          <p:nvPr/>
        </p:nvSpPr>
        <p:spPr>
          <a:xfrm>
            <a:off x="2457450" y="2150269"/>
            <a:ext cx="133350" cy="133350"/>
          </a:xfrm>
          <a:prstGeom prst="ellipse">
            <a:avLst/>
          </a:prstGeom>
          <a:solidFill>
            <a:srgbClr val="FF6A12"/>
          </a:solidFill>
          <a:ln w="19050">
            <a:solidFill>
              <a:srgbClr val="FFFFFF"/>
            </a:solidFill>
            <a:prstDash val="solid"/>
          </a:ln>
        </p:spPr>
      </p:sp>
      <p:sp>
        <p:nvSpPr>
          <p:cNvPr id="56" name="Text 54"/>
          <p:cNvSpPr/>
          <p:nvPr/>
        </p:nvSpPr>
        <p:spPr>
          <a:xfrm>
            <a:off x="0" y="1976014"/>
            <a:ext cx="5048250" cy="137160"/>
          </a:xfrm>
          <a:prstGeom prst="rect">
            <a:avLst/>
          </a:prstGeom>
          <a:noFill/>
          <a:ln/>
        </p:spPr>
        <p:txBody>
          <a:bodyPr wrap="none" lIns="0" tIns="0" rIns="0" bIns="0" rtlCol="0" anchor="t"/>
          <a:lstStyle/>
          <a:p>
            <a:pPr algn="ctr" indent="0" marL="0">
              <a:buNone/>
            </a:pPr>
            <a:r>
              <a:rPr lang="en-US" sz="900" b="1" dirty="0">
                <a:solidFill>
                  <a:srgbClr val="C24E00"/>
                </a:solidFill>
                <a:latin typeface="Microsoft YaHei UI" pitchFamily="34" charset="0"/>
                <a:ea typeface="Microsoft YaHei" pitchFamily="34" charset="-122"/>
                <a:cs typeface="Microsoft YaHei UI" pitchFamily="34" charset="-120"/>
              </a:rPr>
              <a:t>88.1%</a:t>
            </a:r>
            <a:endParaRPr lang="en-US" sz="900" dirty="0">
              <a:latin typeface="Microsoft YaHei UI" pitchFamily="34" charset="0"/>
              <a:ea typeface="Microsoft YaHei" pitchFamily="34" charset="-122"/>
              <a:cs typeface="Microsoft YaHei UI" pitchFamily="34" charset="-120"/>
            </a:endParaRPr>
          </a:p>
        </p:txBody>
      </p:sp>
      <p:sp>
        <p:nvSpPr>
          <p:cNvPr id="57" name="Shape 55"/>
          <p:cNvSpPr/>
          <p:nvPr/>
        </p:nvSpPr>
        <p:spPr>
          <a:xfrm>
            <a:off x="3505200" y="2035969"/>
            <a:ext cx="133350" cy="133350"/>
          </a:xfrm>
          <a:prstGeom prst="ellipse">
            <a:avLst/>
          </a:prstGeom>
          <a:solidFill>
            <a:srgbClr val="FF6A12"/>
          </a:solidFill>
          <a:ln w="19050">
            <a:solidFill>
              <a:srgbClr val="FFFFFF"/>
            </a:solidFill>
            <a:prstDash val="solid"/>
          </a:ln>
        </p:spPr>
      </p:sp>
      <p:sp>
        <p:nvSpPr>
          <p:cNvPr id="58" name="Text 56"/>
          <p:cNvSpPr/>
          <p:nvPr/>
        </p:nvSpPr>
        <p:spPr>
          <a:xfrm>
            <a:off x="0" y="1861714"/>
            <a:ext cx="7143750" cy="137160"/>
          </a:xfrm>
          <a:prstGeom prst="rect">
            <a:avLst/>
          </a:prstGeom>
          <a:noFill/>
          <a:ln/>
        </p:spPr>
        <p:txBody>
          <a:bodyPr wrap="none" lIns="0" tIns="0" rIns="0" bIns="0" rtlCol="0" anchor="t"/>
          <a:lstStyle/>
          <a:p>
            <a:pPr algn="ctr" indent="0" marL="0">
              <a:buNone/>
            </a:pPr>
            <a:r>
              <a:rPr lang="en-US" sz="900" b="1" dirty="0">
                <a:solidFill>
                  <a:srgbClr val="C24E00"/>
                </a:solidFill>
                <a:latin typeface="Microsoft YaHei UI" pitchFamily="34" charset="0"/>
                <a:ea typeface="Microsoft YaHei" pitchFamily="34" charset="-122"/>
                <a:cs typeface="Microsoft YaHei UI" pitchFamily="34" charset="-120"/>
              </a:rPr>
              <a:t>89.7%</a:t>
            </a:r>
            <a:endParaRPr lang="en-US" sz="900" dirty="0">
              <a:latin typeface="Microsoft YaHei UI" pitchFamily="34" charset="0"/>
              <a:ea typeface="Microsoft YaHei" pitchFamily="34" charset="-122"/>
              <a:cs typeface="Microsoft YaHei UI" pitchFamily="34" charset="-120"/>
            </a:endParaRPr>
          </a:p>
        </p:txBody>
      </p:sp>
      <p:sp>
        <p:nvSpPr>
          <p:cNvPr id="59" name="Shape 57"/>
          <p:cNvSpPr/>
          <p:nvPr/>
        </p:nvSpPr>
        <p:spPr>
          <a:xfrm>
            <a:off x="4552950" y="1935956"/>
            <a:ext cx="133350" cy="133350"/>
          </a:xfrm>
          <a:prstGeom prst="ellipse">
            <a:avLst/>
          </a:prstGeom>
          <a:solidFill>
            <a:srgbClr val="FF6A12"/>
          </a:solidFill>
          <a:ln w="19050">
            <a:solidFill>
              <a:srgbClr val="FFFFFF"/>
            </a:solidFill>
            <a:prstDash val="solid"/>
          </a:ln>
        </p:spPr>
      </p:sp>
      <p:sp>
        <p:nvSpPr>
          <p:cNvPr id="60" name="Text 58"/>
          <p:cNvSpPr/>
          <p:nvPr/>
        </p:nvSpPr>
        <p:spPr>
          <a:xfrm>
            <a:off x="0" y="1756939"/>
            <a:ext cx="9239250" cy="137160"/>
          </a:xfrm>
          <a:prstGeom prst="rect">
            <a:avLst/>
          </a:prstGeom>
          <a:noFill/>
          <a:ln/>
        </p:spPr>
        <p:txBody>
          <a:bodyPr wrap="none" lIns="0" tIns="0" rIns="0" bIns="0" rtlCol="0" anchor="t"/>
          <a:lstStyle/>
          <a:p>
            <a:pPr algn="ctr" indent="0" marL="0">
              <a:buNone/>
            </a:pPr>
            <a:r>
              <a:rPr lang="en-US" sz="900" b="1" dirty="0">
                <a:solidFill>
                  <a:srgbClr val="C24E00"/>
                </a:solidFill>
                <a:latin typeface="Microsoft YaHei UI" pitchFamily="34" charset="0"/>
                <a:ea typeface="Microsoft YaHei" pitchFamily="34" charset="-122"/>
                <a:cs typeface="Microsoft YaHei UI" pitchFamily="34" charset="-120"/>
              </a:rPr>
              <a:t>91.1%</a:t>
            </a:r>
            <a:endParaRPr lang="en-US" sz="900" dirty="0">
              <a:latin typeface="Microsoft YaHei UI" pitchFamily="34" charset="0"/>
              <a:ea typeface="Microsoft YaHei" pitchFamily="34" charset="-122"/>
              <a:cs typeface="Microsoft YaHei UI" pitchFamily="34" charset="-120"/>
            </a:endParaRPr>
          </a:p>
        </p:txBody>
      </p:sp>
      <p:sp>
        <p:nvSpPr>
          <p:cNvPr id="61" name="Shape 59"/>
          <p:cNvSpPr/>
          <p:nvPr/>
        </p:nvSpPr>
        <p:spPr>
          <a:xfrm>
            <a:off x="5600700" y="1871663"/>
            <a:ext cx="133350" cy="133350"/>
          </a:xfrm>
          <a:prstGeom prst="ellipse">
            <a:avLst/>
          </a:prstGeom>
          <a:solidFill>
            <a:srgbClr val="FF6A12"/>
          </a:solidFill>
          <a:ln w="19050">
            <a:solidFill>
              <a:srgbClr val="FFFFFF"/>
            </a:solidFill>
            <a:prstDash val="solid"/>
          </a:ln>
        </p:spPr>
      </p:sp>
      <p:sp>
        <p:nvSpPr>
          <p:cNvPr id="62" name="Text 60"/>
          <p:cNvSpPr/>
          <p:nvPr/>
        </p:nvSpPr>
        <p:spPr>
          <a:xfrm>
            <a:off x="0" y="1699789"/>
            <a:ext cx="11334750" cy="137160"/>
          </a:xfrm>
          <a:prstGeom prst="rect">
            <a:avLst/>
          </a:prstGeom>
          <a:noFill/>
          <a:ln/>
        </p:spPr>
        <p:txBody>
          <a:bodyPr wrap="none" lIns="0" tIns="0" rIns="0" bIns="0" rtlCol="0" anchor="t"/>
          <a:lstStyle/>
          <a:p>
            <a:pPr algn="ctr" indent="0" marL="0">
              <a:buNone/>
            </a:pPr>
            <a:r>
              <a:rPr lang="en-US" sz="900" b="1" dirty="0">
                <a:solidFill>
                  <a:srgbClr val="C24E00"/>
                </a:solidFill>
                <a:latin typeface="Microsoft YaHei UI" pitchFamily="34" charset="0"/>
                <a:ea typeface="Microsoft YaHei" pitchFamily="34" charset="-122"/>
                <a:cs typeface="Microsoft YaHei UI" pitchFamily="34" charset="-120"/>
              </a:rPr>
              <a:t>92.0%</a:t>
            </a:r>
            <a:endParaRPr lang="en-US" sz="900" dirty="0">
              <a:latin typeface="Microsoft YaHei UI" pitchFamily="34" charset="0"/>
              <a:ea typeface="Microsoft YaHei" pitchFamily="34" charset="-122"/>
              <a:cs typeface="Microsoft YaHei UI" pitchFamily="34" charset="-120"/>
            </a:endParaRPr>
          </a:p>
        </p:txBody>
      </p:sp>
      <p:sp>
        <p:nvSpPr>
          <p:cNvPr id="63" name="Shape 61"/>
          <p:cNvSpPr/>
          <p:nvPr/>
        </p:nvSpPr>
        <p:spPr>
          <a:xfrm>
            <a:off x="6648450" y="1807369"/>
            <a:ext cx="133350" cy="133350"/>
          </a:xfrm>
          <a:prstGeom prst="ellipse">
            <a:avLst/>
          </a:prstGeom>
          <a:solidFill>
            <a:srgbClr val="FF6A12"/>
          </a:solidFill>
          <a:ln w="19050">
            <a:solidFill>
              <a:srgbClr val="FFFFFF"/>
            </a:solidFill>
            <a:prstDash val="solid"/>
          </a:ln>
        </p:spPr>
      </p:sp>
      <p:sp>
        <p:nvSpPr>
          <p:cNvPr id="64" name="Text 62"/>
          <p:cNvSpPr/>
          <p:nvPr/>
        </p:nvSpPr>
        <p:spPr>
          <a:xfrm>
            <a:off x="1238250" y="1605623"/>
            <a:ext cx="10953750" cy="171450"/>
          </a:xfrm>
          <a:prstGeom prst="rect">
            <a:avLst/>
          </a:prstGeom>
          <a:noFill/>
          <a:ln/>
        </p:spPr>
        <p:txBody>
          <a:bodyPr wrap="none" lIns="0" tIns="0" rIns="0" bIns="0" rtlCol="0" anchor="t"/>
          <a:lstStyle/>
          <a:p>
            <a:pPr algn="ctr" indent="0" marL="0">
              <a:buNone/>
            </a:pPr>
            <a:r>
              <a:rPr lang="en-US" sz="1125" b="1" dirty="0">
                <a:solidFill>
                  <a:srgbClr val="C24E00"/>
                </a:solidFill>
                <a:latin typeface="Microsoft YaHei UI" pitchFamily="34" charset="0"/>
                <a:ea typeface="Microsoft YaHei" pitchFamily="34" charset="-122"/>
                <a:cs typeface="Microsoft YaHei UI" pitchFamily="34" charset="-120"/>
              </a:rPr>
              <a:t>92.9%</a:t>
            </a:r>
            <a:endParaRPr lang="en-US" sz="1125" dirty="0">
              <a:latin typeface="Microsoft YaHei UI" pitchFamily="34" charset="0"/>
              <a:ea typeface="Microsoft YaHei" pitchFamily="34" charset="-122"/>
              <a:cs typeface="Microsoft YaHei UI" pitchFamily="34" charset="-120"/>
            </a:endParaRPr>
          </a:p>
        </p:txBody>
      </p:sp>
      <p:sp>
        <p:nvSpPr>
          <p:cNvPr id="65" name="Shape 63"/>
          <p:cNvSpPr/>
          <p:nvPr/>
        </p:nvSpPr>
        <p:spPr>
          <a:xfrm>
            <a:off x="1143000" y="5048250"/>
            <a:ext cx="133350" cy="133350"/>
          </a:xfrm>
          <a:prstGeom prst="roundRect">
            <a:avLst>
              <a:gd name="adj" fmla="val 28571"/>
            </a:avLst>
          </a:prstGeom>
          <a:solidFill>
            <a:srgbClr val="14B4FF"/>
          </a:solidFill>
          <a:ln/>
        </p:spPr>
      </p:sp>
      <p:sp>
        <p:nvSpPr>
          <p:cNvPr id="66" name="Text 64"/>
          <p:cNvSpPr/>
          <p:nvPr/>
        </p:nvSpPr>
        <p:spPr>
          <a:xfrm>
            <a:off x="1352550" y="5043425"/>
            <a:ext cx="10839450" cy="148590"/>
          </a:xfrm>
          <a:prstGeom prst="rect">
            <a:avLst/>
          </a:prstGeom>
          <a:noFill/>
          <a:ln/>
        </p:spPr>
        <p:txBody>
          <a:bodyPr wrap="none" lIns="0" tIns="0" rIns="0" bIns="0" rtlCol="0" anchor="t"/>
          <a:lstStyle/>
          <a:p>
            <a:pPr algn="l" indent="0" marL="0">
              <a:buNone/>
            </a:pPr>
            <a:r>
              <a:rPr lang="en-US" sz="975" b="1" dirty="0">
                <a:solidFill>
                  <a:srgbClr val="1E2340"/>
                </a:solidFill>
                <a:latin typeface="Microsoft YaHei UI" pitchFamily="34" charset="0"/>
                <a:ea typeface="Microsoft YaHei" pitchFamily="34" charset="-122"/>
                <a:cs typeface="Microsoft YaHei UI" pitchFamily="34" charset="-120"/>
              </a:rPr>
              <a:t>Children enrolled (million)</a:t>
            </a:r>
            <a:endParaRPr lang="en-US" sz="975" dirty="0">
              <a:latin typeface="Microsoft YaHei UI" pitchFamily="34" charset="0"/>
              <a:ea typeface="Microsoft YaHei" pitchFamily="34" charset="-122"/>
              <a:cs typeface="Microsoft YaHei UI" pitchFamily="34" charset="-120"/>
            </a:endParaRPr>
          </a:p>
        </p:txBody>
      </p:sp>
      <p:sp>
        <p:nvSpPr>
          <p:cNvPr id="67" name="Shape 65"/>
          <p:cNvSpPr/>
          <p:nvPr/>
        </p:nvSpPr>
        <p:spPr>
          <a:xfrm>
            <a:off x="3275737" y="5114925"/>
            <a:ext cx="266700" cy="0"/>
          </a:xfrm>
          <a:prstGeom prst="line">
            <a:avLst/>
          </a:prstGeom>
          <a:noFill/>
          <a:ln w="47625">
            <a:solidFill>
              <a:srgbClr val="FF6A12"/>
            </a:solidFill>
            <a:prstDash val="solid"/>
          </a:ln>
        </p:spPr>
      </p:sp>
      <p:sp>
        <p:nvSpPr>
          <p:cNvPr id="68" name="Text 66"/>
          <p:cNvSpPr/>
          <p:nvPr/>
        </p:nvSpPr>
        <p:spPr>
          <a:xfrm>
            <a:off x="3618637" y="5043425"/>
            <a:ext cx="8573363" cy="148590"/>
          </a:xfrm>
          <a:prstGeom prst="rect">
            <a:avLst/>
          </a:prstGeom>
          <a:noFill/>
          <a:ln/>
        </p:spPr>
        <p:txBody>
          <a:bodyPr wrap="none" lIns="0" tIns="0" rIns="0" bIns="0" rtlCol="0" anchor="t"/>
          <a:lstStyle/>
          <a:p>
            <a:pPr algn="l" indent="0" marL="0">
              <a:buNone/>
            </a:pPr>
            <a:r>
              <a:rPr lang="en-US" sz="975" b="1" dirty="0">
                <a:solidFill>
                  <a:srgbClr val="1E2340"/>
                </a:solidFill>
                <a:latin typeface="Microsoft YaHei UI" pitchFamily="34" charset="0"/>
                <a:ea typeface="Microsoft YaHei" pitchFamily="34" charset="-122"/>
                <a:cs typeface="Microsoft YaHei UI" pitchFamily="34" charset="-120"/>
              </a:rPr>
              <a:t>Gross enrolment, ages 3 to 5</a:t>
            </a:r>
            <a:endParaRPr lang="en-US" sz="975" dirty="0">
              <a:latin typeface="Microsoft YaHei UI" pitchFamily="34" charset="0"/>
              <a:ea typeface="Microsoft YaHei" pitchFamily="34" charset="-122"/>
              <a:cs typeface="Microsoft YaHei UI" pitchFamily="34" charset="-120"/>
            </a:endParaRPr>
          </a:p>
        </p:txBody>
      </p:sp>
      <p:sp>
        <p:nvSpPr>
          <p:cNvPr id="69" name="Shape 67"/>
          <p:cNvSpPr/>
          <p:nvPr/>
        </p:nvSpPr>
        <p:spPr>
          <a:xfrm>
            <a:off x="8191500" y="1866900"/>
            <a:ext cx="2857500" cy="1428750"/>
          </a:xfrm>
          <a:prstGeom prst="roundRect">
            <a:avLst>
              <a:gd name="adj" fmla="val 14667"/>
            </a:avLst>
          </a:prstGeom>
          <a:solidFill>
            <a:srgbClr val="D9F3FF"/>
          </a:solidFill>
          <a:ln w="24765">
            <a:solidFill>
              <a:srgbClr val="14B4FF"/>
            </a:solidFill>
            <a:prstDash val="solid"/>
          </a:ln>
        </p:spPr>
      </p:sp>
      <p:sp>
        <p:nvSpPr>
          <p:cNvPr id="70" name="Shape 68"/>
          <p:cNvSpPr/>
          <p:nvPr/>
        </p:nvSpPr>
        <p:spPr>
          <a:xfrm>
            <a:off x="8210550" y="1881187"/>
            <a:ext cx="2828925" cy="1409700"/>
          </a:xfrm>
          <a:prstGeom prst="roundRect">
            <a:avLst>
              <a:gd name="adj" fmla="val 16216"/>
            </a:avLst>
          </a:prstGeom>
          <a:noFill/>
          <a:ln w="17145">
            <a:solidFill>
              <a:srgbClr val="14B4FF">
                <a:alpha val="35000"/>
              </a:srgbClr>
            </a:solidFill>
            <a:prstDash val="solid"/>
          </a:ln>
        </p:spPr>
      </p:sp>
      <p:sp>
        <p:nvSpPr>
          <p:cNvPr id="71" name="Shape 69"/>
          <p:cNvSpPr/>
          <p:nvPr/>
        </p:nvSpPr>
        <p:spPr>
          <a:xfrm>
            <a:off x="8572500" y="2181225"/>
            <a:ext cx="57150" cy="57150"/>
          </a:xfrm>
          <a:custGeom>
            <a:avLst/>
            <a:gdLst/>
            <a:ahLst/>
            <a:cxnLst/>
            <a:rect l="l" t="t" r="r" b="b"/>
            <a:pathLst>
              <a:path w="57150" h="57150">
                <a:moveTo>
                  <a:pt x="0" y="57150"/>
                </a:moveTo>
                <a:lnTo>
                  <a:pt x="57150" y="57150"/>
                </a:lnTo>
                <a:lnTo>
                  <a:pt x="57150" y="0"/>
                </a:lnTo>
              </a:path>
            </a:pathLst>
          </a:custGeom>
          <a:noFill/>
          <a:ln w="20955">
            <a:solidFill>
              <a:srgbClr val="1E2340"/>
            </a:solidFill>
            <a:prstDash val="solid"/>
          </a:ln>
        </p:spPr>
      </p:sp>
      <p:sp>
        <p:nvSpPr>
          <p:cNvPr id="72" name="Shape 70"/>
          <p:cNvSpPr/>
          <p:nvPr/>
        </p:nvSpPr>
        <p:spPr>
          <a:xfrm>
            <a:off x="8439150" y="2143125"/>
            <a:ext cx="190500" cy="95250"/>
          </a:xfrm>
          <a:custGeom>
            <a:avLst/>
            <a:gdLst/>
            <a:ahLst/>
            <a:cxnLst/>
            <a:rect l="l" t="t" r="r" b="b"/>
            <a:pathLst>
              <a:path w="190500" h="95250">
                <a:moveTo>
                  <a:pt x="190500" y="95250"/>
                </a:moveTo>
                <a:lnTo>
                  <a:pt x="109538" y="14288"/>
                </a:lnTo>
                <a:lnTo>
                  <a:pt x="61912" y="61912"/>
                </a:lnTo>
                <a:lnTo>
                  <a:pt x="0" y="0"/>
                </a:lnTo>
              </a:path>
            </a:pathLst>
          </a:custGeom>
          <a:noFill/>
          <a:ln w="20955">
            <a:solidFill>
              <a:srgbClr val="1E2340"/>
            </a:solidFill>
            <a:prstDash val="solid"/>
          </a:ln>
        </p:spPr>
      </p:sp>
      <p:sp>
        <p:nvSpPr>
          <p:cNvPr id="73" name="Text 71"/>
          <p:cNvSpPr/>
          <p:nvPr/>
        </p:nvSpPr>
        <p:spPr>
          <a:xfrm>
            <a:off x="8420100" y="2368583"/>
            <a:ext cx="3771900" cy="502920"/>
          </a:xfrm>
          <a:prstGeom prst="rect">
            <a:avLst/>
          </a:prstGeom>
          <a:noFill/>
          <a:ln/>
        </p:spPr>
        <p:txBody>
          <a:bodyPr wrap="none" lIns="0" tIns="0" rIns="0" bIns="0" rtlCol="0" anchor="t"/>
          <a:lstStyle/>
          <a:p>
            <a:pPr algn="l" indent="0" marL="0">
              <a:buNone/>
            </a:pPr>
            <a:r>
              <a:rPr lang="en-US" sz="3300" b="1" dirty="0">
                <a:solidFill>
                  <a:srgbClr val="1E2340"/>
                </a:solidFill>
                <a:latin typeface="Microsoft YaHei UI" pitchFamily="34" charset="0"/>
                <a:ea typeface="Microsoft YaHei" pitchFamily="34" charset="-122"/>
                <a:cs typeface="Microsoft YaHei UI" pitchFamily="34" charset="-120"/>
              </a:rPr>
              <a:t>−33.1%</a:t>
            </a:r>
            <a:endParaRPr lang="en-US" sz="3300" dirty="0">
              <a:latin typeface="Microsoft YaHei UI" pitchFamily="34" charset="0"/>
              <a:ea typeface="Microsoft YaHei" pitchFamily="34" charset="-122"/>
              <a:cs typeface="Microsoft YaHei UI" pitchFamily="34" charset="-120"/>
            </a:endParaRPr>
          </a:p>
        </p:txBody>
      </p:sp>
      <p:sp>
        <p:nvSpPr>
          <p:cNvPr id="74" name="Text 72"/>
          <p:cNvSpPr/>
          <p:nvPr/>
        </p:nvSpPr>
        <p:spPr>
          <a:xfrm>
            <a:off x="8420100" y="2947925"/>
            <a:ext cx="3771900" cy="148590"/>
          </a:xfrm>
          <a:prstGeom prst="rect">
            <a:avLst/>
          </a:prstGeom>
          <a:noFill/>
          <a:ln/>
        </p:spPr>
        <p:txBody>
          <a:bodyPr wrap="none" lIns="0" tIns="0" rIns="0" bIns="0" rtlCol="0" anchor="t"/>
          <a:lstStyle/>
          <a:p>
            <a:pPr algn="l" indent="0" marL="0">
              <a:buNone/>
            </a:pPr>
            <a:r>
              <a:rPr lang="en-US" sz="975" b="1" dirty="0">
                <a:solidFill>
                  <a:srgbClr val="1E2340"/>
                </a:solidFill>
                <a:latin typeface="Microsoft YaHei UI" pitchFamily="34" charset="0"/>
                <a:ea typeface="Microsoft YaHei" pitchFamily="34" charset="-122"/>
                <a:cs typeface="Microsoft YaHei UI" pitchFamily="34" charset="-120"/>
              </a:rPr>
              <a:t>Children enrolled, 2020 to 2025</a:t>
            </a:r>
            <a:endParaRPr lang="en-US" sz="975" dirty="0">
              <a:latin typeface="Microsoft YaHei UI" pitchFamily="34" charset="0"/>
              <a:ea typeface="Microsoft YaHei" pitchFamily="34" charset="-122"/>
              <a:cs typeface="Microsoft YaHei UI" pitchFamily="34" charset="-120"/>
            </a:endParaRPr>
          </a:p>
        </p:txBody>
      </p:sp>
      <p:sp>
        <p:nvSpPr>
          <p:cNvPr id="75" name="Shape 73"/>
          <p:cNvSpPr/>
          <p:nvPr/>
        </p:nvSpPr>
        <p:spPr>
          <a:xfrm>
            <a:off x="8191500" y="3486150"/>
            <a:ext cx="2857500" cy="1428750"/>
          </a:xfrm>
          <a:prstGeom prst="roundRect">
            <a:avLst>
              <a:gd name="adj" fmla="val 14667"/>
            </a:avLst>
          </a:prstGeom>
          <a:solidFill>
            <a:srgbClr val="DAF8E4"/>
          </a:solidFill>
          <a:ln w="24765">
            <a:solidFill>
              <a:srgbClr val="15D157"/>
            </a:solidFill>
            <a:prstDash val="solid"/>
          </a:ln>
        </p:spPr>
      </p:sp>
      <p:sp>
        <p:nvSpPr>
          <p:cNvPr id="76" name="Shape 74"/>
          <p:cNvSpPr/>
          <p:nvPr/>
        </p:nvSpPr>
        <p:spPr>
          <a:xfrm>
            <a:off x="8210550" y="3500438"/>
            <a:ext cx="2828925" cy="1409700"/>
          </a:xfrm>
          <a:prstGeom prst="roundRect">
            <a:avLst>
              <a:gd name="adj" fmla="val 16216"/>
            </a:avLst>
          </a:prstGeom>
          <a:noFill/>
          <a:ln w="17145">
            <a:solidFill>
              <a:srgbClr val="15D157">
                <a:alpha val="35000"/>
              </a:srgbClr>
            </a:solidFill>
            <a:prstDash val="solid"/>
          </a:ln>
        </p:spPr>
      </p:sp>
      <p:sp>
        <p:nvSpPr>
          <p:cNvPr id="77" name="Shape 75"/>
          <p:cNvSpPr/>
          <p:nvPr/>
        </p:nvSpPr>
        <p:spPr>
          <a:xfrm>
            <a:off x="8448675" y="3790950"/>
            <a:ext cx="114300" cy="57150"/>
          </a:xfrm>
          <a:custGeom>
            <a:avLst/>
            <a:gdLst/>
            <a:ahLst/>
            <a:cxnLst/>
            <a:rect l="l" t="t" r="r" b="b"/>
            <a:pathLst>
              <a:path w="114300" h="57150">
                <a:moveTo>
                  <a:pt x="76200" y="38100"/>
                </a:moveTo>
                <a:lnTo>
                  <a:pt x="95250" y="38100"/>
                </a:lnTo>
                <a:arcTo hR="19050" wR="19050" stAng="5400000" swAng="-10800000"/>
                <a:lnTo>
                  <a:pt x="66675" y="0"/>
                </a:lnTo>
                <a:cubicBezTo>
                  <a:pt x="60960" y="0"/>
                  <a:pt x="56198" y="1905"/>
                  <a:pt x="53340" y="5715"/>
                </a:cubicBezTo>
                <a:lnTo>
                  <a:pt x="0" y="57150"/>
                </a:lnTo>
              </a:path>
            </a:pathLst>
          </a:custGeom>
          <a:noFill/>
          <a:ln w="20955">
            <a:solidFill>
              <a:srgbClr val="1E2340"/>
            </a:solidFill>
            <a:prstDash val="solid"/>
          </a:ln>
        </p:spPr>
      </p:sp>
      <p:sp>
        <p:nvSpPr>
          <p:cNvPr id="78" name="Shape 76"/>
          <p:cNvSpPr/>
          <p:nvPr/>
        </p:nvSpPr>
        <p:spPr>
          <a:xfrm>
            <a:off x="8524875" y="3724269"/>
            <a:ext cx="95250" cy="98971"/>
          </a:xfrm>
          <a:custGeom>
            <a:avLst/>
            <a:gdLst/>
            <a:ahLst/>
            <a:cxnLst/>
            <a:rect l="l" t="t" r="r" b="b"/>
            <a:pathLst>
              <a:path w="95250" h="98971">
                <a:moveTo>
                  <a:pt x="32861" y="98971"/>
                </a:moveTo>
                <a:lnTo>
                  <a:pt x="80963" y="54260"/>
                </a:lnTo>
                <a:cubicBezTo>
                  <a:pt x="87592" y="47631"/>
                  <a:pt x="95250" y="36677"/>
                  <a:pt x="95250" y="26200"/>
                </a:cubicBezTo>
                <a:arcTo hR="26194" wR="26194" stAng="775" swAng="-8287044"/>
                <a:arcTo hR="2629" wR="2629" stAng="2558994" swAng="5682011"/>
                <a:arcTo hR="26194" wR="26194" stAng="19086268" swAng="-8287044"/>
                <a:cubicBezTo>
                  <a:pt x="0" y="37630"/>
                  <a:pt x="7639" y="47612"/>
                  <a:pt x="14288" y="54260"/>
                </a:cubicBezTo>
                <a:lnTo>
                  <a:pt x="47625" y="85255"/>
                </a:lnTo>
              </a:path>
            </a:pathLst>
          </a:custGeom>
          <a:noFill/>
          <a:ln w="20955">
            <a:solidFill>
              <a:srgbClr val="1E2340"/>
            </a:solidFill>
            <a:prstDash val="solid"/>
          </a:ln>
        </p:spPr>
      </p:sp>
      <p:sp>
        <p:nvSpPr>
          <p:cNvPr id="79" name="Shape 77"/>
          <p:cNvSpPr/>
          <p:nvPr/>
        </p:nvSpPr>
        <p:spPr>
          <a:xfrm>
            <a:off x="8439150" y="3838575"/>
            <a:ext cx="57150" cy="57150"/>
          </a:xfrm>
          <a:custGeom>
            <a:avLst/>
            <a:gdLst/>
            <a:ahLst/>
            <a:cxnLst/>
            <a:rect l="l" t="t" r="r" b="b"/>
            <a:pathLst>
              <a:path w="57150" h="57150">
                <a:moveTo>
                  <a:pt x="0" y="0"/>
                </a:moveTo>
                <a:lnTo>
                  <a:pt x="57150" y="57150"/>
                </a:lnTo>
              </a:path>
            </a:pathLst>
          </a:custGeom>
          <a:noFill/>
          <a:ln w="20955">
            <a:solidFill>
              <a:srgbClr val="1E2340"/>
            </a:solidFill>
            <a:prstDash val="solid"/>
          </a:ln>
        </p:spPr>
      </p:sp>
      <p:sp>
        <p:nvSpPr>
          <p:cNvPr id="80" name="Shape 78"/>
          <p:cNvSpPr/>
          <p:nvPr/>
        </p:nvSpPr>
        <p:spPr>
          <a:xfrm>
            <a:off x="8486775" y="3780883"/>
            <a:ext cx="143131" cy="105317"/>
          </a:xfrm>
          <a:custGeom>
            <a:avLst/>
            <a:gdLst/>
            <a:ahLst/>
            <a:cxnLst/>
            <a:rect l="l" t="t" r="r" b="b"/>
            <a:pathLst>
              <a:path w="143131" h="105317">
                <a:moveTo>
                  <a:pt x="0" y="105317"/>
                </a:moveTo>
                <a:lnTo>
                  <a:pt x="15240" y="91982"/>
                </a:lnTo>
                <a:cubicBezTo>
                  <a:pt x="18098" y="88172"/>
                  <a:pt x="22860" y="86267"/>
                  <a:pt x="28575" y="86267"/>
                </a:cubicBezTo>
                <a:lnTo>
                  <a:pt x="66675" y="86267"/>
                </a:lnTo>
                <a:cubicBezTo>
                  <a:pt x="77152" y="86267"/>
                  <a:pt x="86678" y="82457"/>
                  <a:pt x="93345" y="74837"/>
                </a:cubicBezTo>
                <a:lnTo>
                  <a:pt x="137160" y="32927"/>
                </a:lnTo>
                <a:arcTo hR="19068" wR="19068" stAng="2797154" swAng="-10800000"/>
              </a:path>
            </a:pathLst>
          </a:custGeom>
          <a:noFill/>
          <a:ln w="20955">
            <a:solidFill>
              <a:srgbClr val="1E2340"/>
            </a:solidFill>
            <a:prstDash val="solid"/>
          </a:ln>
        </p:spPr>
      </p:sp>
      <p:sp>
        <p:nvSpPr>
          <p:cNvPr id="81" name="Text 79"/>
          <p:cNvSpPr/>
          <p:nvPr/>
        </p:nvSpPr>
        <p:spPr>
          <a:xfrm>
            <a:off x="8420100" y="3987833"/>
            <a:ext cx="3771900" cy="502920"/>
          </a:xfrm>
          <a:prstGeom prst="rect">
            <a:avLst/>
          </a:prstGeom>
          <a:noFill/>
          <a:ln/>
        </p:spPr>
        <p:txBody>
          <a:bodyPr wrap="none" lIns="0" tIns="0" rIns="0" bIns="0" rtlCol="0" anchor="t"/>
          <a:lstStyle/>
          <a:p>
            <a:pPr algn="l" indent="0" marL="0">
              <a:buNone/>
            </a:pPr>
            <a:r>
              <a:rPr lang="en-US" sz="3300" b="1" dirty="0">
                <a:solidFill>
                  <a:srgbClr val="1E2340"/>
                </a:solidFill>
                <a:latin typeface="Microsoft YaHei UI" pitchFamily="34" charset="0"/>
                <a:ea typeface="Microsoft YaHei" pitchFamily="34" charset="-122"/>
                <a:cs typeface="Microsoft YaHei UI" pitchFamily="34" charset="-120"/>
              </a:rPr>
              <a:t>91.49%</a:t>
            </a:r>
            <a:endParaRPr lang="en-US" sz="3300" dirty="0">
              <a:latin typeface="Microsoft YaHei UI" pitchFamily="34" charset="0"/>
              <a:ea typeface="Microsoft YaHei" pitchFamily="34" charset="-122"/>
              <a:cs typeface="Microsoft YaHei UI" pitchFamily="34" charset="-120"/>
            </a:endParaRPr>
          </a:p>
        </p:txBody>
      </p:sp>
      <p:sp>
        <p:nvSpPr>
          <p:cNvPr id="82" name="Text 80"/>
          <p:cNvSpPr/>
          <p:nvPr/>
        </p:nvSpPr>
        <p:spPr>
          <a:xfrm>
            <a:off x="8420100" y="4567175"/>
            <a:ext cx="3771900" cy="148590"/>
          </a:xfrm>
          <a:prstGeom prst="rect">
            <a:avLst/>
          </a:prstGeom>
          <a:noFill/>
          <a:ln/>
        </p:spPr>
        <p:txBody>
          <a:bodyPr wrap="none" lIns="0" tIns="0" rIns="0" bIns="0" rtlCol="0" anchor="t"/>
          <a:lstStyle/>
          <a:p>
            <a:pPr algn="l" indent="0" marL="0">
              <a:buNone/>
            </a:pPr>
            <a:r>
              <a:rPr lang="en-US" sz="975" b="1" dirty="0">
                <a:solidFill>
                  <a:srgbClr val="1E2340"/>
                </a:solidFill>
                <a:latin typeface="Microsoft YaHei UI" pitchFamily="34" charset="0"/>
                <a:ea typeface="Microsoft YaHei" pitchFamily="34" charset="-122"/>
                <a:cs typeface="Microsoft YaHei UI" pitchFamily="34" charset="-120"/>
              </a:rPr>
              <a:t>In affordable kindergartens, 2025</a:t>
            </a:r>
            <a:endParaRPr lang="en-US" sz="975" dirty="0">
              <a:latin typeface="Microsoft YaHei UI" pitchFamily="34" charset="0"/>
              <a:ea typeface="Microsoft YaHei" pitchFamily="34" charset="-122"/>
              <a:cs typeface="Microsoft YaHei UI" pitchFamily="34" charset="-120"/>
            </a:endParaRPr>
          </a:p>
        </p:txBody>
      </p:sp>
      <p:sp>
        <p:nvSpPr>
          <p:cNvPr id="83" name="Text 81"/>
          <p:cNvSpPr/>
          <p:nvPr/>
        </p:nvSpPr>
        <p:spPr>
          <a:xfrm>
            <a:off x="609600" y="618570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Ministry of Education statistical bulletins, 2020 to 2025. Gross enrolment is measured against children aged 3 to 5, the affordable share against children enrolled</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0477500" y="762000"/>
            <a:ext cx="762000" cy="762000"/>
          </a:xfrm>
          <a:prstGeom prst="ellipse">
            <a:avLst/>
          </a:prstGeom>
          <a:noFill/>
          <a:ln w="38100">
            <a:solidFill>
              <a:srgbClr val="FFD100"/>
            </a:solidFill>
            <a:prstDash val="solid"/>
          </a:ln>
        </p:spPr>
      </p:sp>
      <p:sp>
        <p:nvSpPr>
          <p:cNvPr id="4" name="Shape 2"/>
          <p:cNvSpPr/>
          <p:nvPr/>
        </p:nvSpPr>
        <p:spPr>
          <a:xfrm>
            <a:off x="11315700" y="1143000"/>
            <a:ext cx="95250" cy="0"/>
          </a:xfrm>
          <a:prstGeom prst="line">
            <a:avLst/>
          </a:prstGeom>
          <a:noFill/>
          <a:ln w="38100">
            <a:solidFill>
              <a:srgbClr val="FFD100"/>
            </a:solidFill>
            <a:prstDash val="solid"/>
          </a:ln>
        </p:spPr>
      </p:sp>
      <p:sp>
        <p:nvSpPr>
          <p:cNvPr id="5" name="Shape 3"/>
          <p:cNvSpPr/>
          <p:nvPr/>
        </p:nvSpPr>
        <p:spPr>
          <a:xfrm>
            <a:off x="11181398" y="1465898"/>
            <a:ext cx="67627" cy="67627"/>
          </a:xfrm>
          <a:prstGeom prst="line">
            <a:avLst/>
          </a:prstGeom>
          <a:noFill/>
          <a:ln w="38100">
            <a:solidFill>
              <a:srgbClr val="FFD100"/>
            </a:solidFill>
            <a:prstDash val="solid"/>
          </a:ln>
        </p:spPr>
      </p:sp>
      <p:sp>
        <p:nvSpPr>
          <p:cNvPr id="6" name="Shape 4"/>
          <p:cNvSpPr/>
          <p:nvPr/>
        </p:nvSpPr>
        <p:spPr>
          <a:xfrm>
            <a:off x="10858500" y="1600200"/>
            <a:ext cx="0" cy="95250"/>
          </a:xfrm>
          <a:prstGeom prst="line">
            <a:avLst/>
          </a:prstGeom>
          <a:noFill/>
          <a:ln w="38100">
            <a:solidFill>
              <a:srgbClr val="FFD100"/>
            </a:solidFill>
            <a:prstDash val="solid"/>
          </a:ln>
        </p:spPr>
      </p:sp>
      <p:sp>
        <p:nvSpPr>
          <p:cNvPr id="7" name="Shape 5"/>
          <p:cNvSpPr/>
          <p:nvPr/>
        </p:nvSpPr>
        <p:spPr>
          <a:xfrm flipV="1">
            <a:off x="10467975" y="1465898"/>
            <a:ext cx="67627" cy="67627"/>
          </a:xfrm>
          <a:prstGeom prst="line">
            <a:avLst/>
          </a:prstGeom>
          <a:noFill/>
          <a:ln w="38100">
            <a:solidFill>
              <a:srgbClr val="FFD100"/>
            </a:solidFill>
            <a:prstDash val="solid"/>
          </a:ln>
        </p:spPr>
      </p:sp>
      <p:sp>
        <p:nvSpPr>
          <p:cNvPr id="8" name="Shape 6"/>
          <p:cNvSpPr/>
          <p:nvPr/>
        </p:nvSpPr>
        <p:spPr>
          <a:xfrm>
            <a:off x="10306050" y="1143000"/>
            <a:ext cx="95250" cy="0"/>
          </a:xfrm>
          <a:prstGeom prst="line">
            <a:avLst/>
          </a:prstGeom>
          <a:noFill/>
          <a:ln w="38100">
            <a:solidFill>
              <a:srgbClr val="FFD100"/>
            </a:solidFill>
            <a:prstDash val="solid"/>
          </a:ln>
        </p:spPr>
      </p:sp>
      <p:sp>
        <p:nvSpPr>
          <p:cNvPr id="9" name="Shape 7"/>
          <p:cNvSpPr/>
          <p:nvPr/>
        </p:nvSpPr>
        <p:spPr>
          <a:xfrm>
            <a:off x="10467975" y="752475"/>
            <a:ext cx="67627" cy="67627"/>
          </a:xfrm>
          <a:prstGeom prst="line">
            <a:avLst/>
          </a:prstGeom>
          <a:noFill/>
          <a:ln w="38100">
            <a:solidFill>
              <a:srgbClr val="FFD100"/>
            </a:solidFill>
            <a:prstDash val="solid"/>
          </a:ln>
        </p:spPr>
      </p:sp>
      <p:sp>
        <p:nvSpPr>
          <p:cNvPr id="10" name="Shape 8"/>
          <p:cNvSpPr/>
          <p:nvPr/>
        </p:nvSpPr>
        <p:spPr>
          <a:xfrm>
            <a:off x="10858500" y="590550"/>
            <a:ext cx="0" cy="95250"/>
          </a:xfrm>
          <a:prstGeom prst="line">
            <a:avLst/>
          </a:prstGeom>
          <a:noFill/>
          <a:ln w="38100">
            <a:solidFill>
              <a:srgbClr val="FFD100"/>
            </a:solidFill>
            <a:prstDash val="solid"/>
          </a:ln>
        </p:spPr>
      </p:sp>
      <p:sp>
        <p:nvSpPr>
          <p:cNvPr id="11" name="Shape 9"/>
          <p:cNvSpPr/>
          <p:nvPr/>
        </p:nvSpPr>
        <p:spPr>
          <a:xfrm flipV="1">
            <a:off x="11181398" y="752475"/>
            <a:ext cx="67627" cy="67627"/>
          </a:xfrm>
          <a:prstGeom prst="line">
            <a:avLst/>
          </a:prstGeom>
          <a:noFill/>
          <a:ln w="38100">
            <a:solidFill>
              <a:srgbClr val="FFD100"/>
            </a:solidFill>
            <a:prstDash val="solid"/>
          </a:ln>
        </p:spPr>
      </p:sp>
      <p:sp>
        <p:nvSpPr>
          <p:cNvPr id="12" name="Shape 10"/>
          <p:cNvSpPr/>
          <p:nvPr/>
        </p:nvSpPr>
        <p:spPr>
          <a:xfrm>
            <a:off x="5796915" y="1219200"/>
            <a:ext cx="217170" cy="206692"/>
          </a:xfrm>
          <a:custGeom>
            <a:avLst/>
            <a:gdLst/>
            <a:ahLst/>
            <a:cxnLst/>
            <a:rect l="l" t="t" r="r" b="b"/>
            <a:pathLst>
              <a:path w="217170" h="206692">
                <a:moveTo>
                  <a:pt x="108585" y="0"/>
                </a:moveTo>
                <a:lnTo>
                  <a:pt x="139065" y="72390"/>
                </a:lnTo>
                <a:lnTo>
                  <a:pt x="217170" y="79058"/>
                </a:lnTo>
                <a:lnTo>
                  <a:pt x="157163" y="130492"/>
                </a:lnTo>
                <a:lnTo>
                  <a:pt x="176213" y="206692"/>
                </a:lnTo>
                <a:lnTo>
                  <a:pt x="108585" y="165735"/>
                </a:lnTo>
                <a:lnTo>
                  <a:pt x="40957" y="206692"/>
                </a:lnTo>
                <a:lnTo>
                  <a:pt x="60007" y="130492"/>
                </a:lnTo>
                <a:lnTo>
                  <a:pt x="0" y="79058"/>
                </a:lnTo>
                <a:lnTo>
                  <a:pt x="78105" y="72390"/>
                </a:lnTo>
                <a:close/>
              </a:path>
            </a:pathLst>
          </a:custGeom>
          <a:solidFill>
            <a:srgbClr val="7452E0"/>
          </a:solidFill>
          <a:ln/>
        </p:spPr>
      </p:sp>
      <p:sp>
        <p:nvSpPr>
          <p:cNvPr id="13" name="Shape 11"/>
          <p:cNvSpPr/>
          <p:nvPr/>
        </p:nvSpPr>
        <p:spPr>
          <a:xfrm>
            <a:off x="5442585" y="5629275"/>
            <a:ext cx="163830" cy="155257"/>
          </a:xfrm>
          <a:custGeom>
            <a:avLst/>
            <a:gdLst/>
            <a:ahLst/>
            <a:cxnLst/>
            <a:rect l="l" t="t" r="r" b="b"/>
            <a:pathLst>
              <a:path w="163830" h="155257">
                <a:moveTo>
                  <a:pt x="81915" y="0"/>
                </a:moveTo>
                <a:lnTo>
                  <a:pt x="104775" y="54293"/>
                </a:lnTo>
                <a:lnTo>
                  <a:pt x="163830" y="59055"/>
                </a:lnTo>
                <a:lnTo>
                  <a:pt x="119063" y="98107"/>
                </a:lnTo>
                <a:lnTo>
                  <a:pt x="132397" y="155257"/>
                </a:lnTo>
                <a:lnTo>
                  <a:pt x="81915" y="123825"/>
                </a:lnTo>
                <a:lnTo>
                  <a:pt x="31433" y="155257"/>
                </a:lnTo>
                <a:lnTo>
                  <a:pt x="44768" y="98107"/>
                </a:lnTo>
                <a:lnTo>
                  <a:pt x="0" y="59055"/>
                </a:lnTo>
                <a:lnTo>
                  <a:pt x="59055" y="54293"/>
                </a:lnTo>
                <a:close/>
              </a:path>
            </a:pathLst>
          </a:custGeom>
          <a:solidFill>
            <a:srgbClr val="14B4FF"/>
          </a:solidFill>
          <a:ln/>
        </p:spPr>
      </p:sp>
      <p:sp>
        <p:nvSpPr>
          <p:cNvPr id="14" name="Shape 12"/>
          <p:cNvSpPr/>
          <p:nvPr/>
        </p:nvSpPr>
        <p:spPr>
          <a:xfrm rot="21360000">
            <a:off x="762000" y="2095500"/>
            <a:ext cx="1905000" cy="1619250"/>
          </a:xfrm>
          <a:prstGeom prst="roundRect">
            <a:avLst>
              <a:gd name="adj" fmla="val 20000"/>
            </a:avLst>
          </a:prstGeom>
          <a:solidFill>
            <a:srgbClr val="15D157"/>
          </a:solidFill>
          <a:ln/>
        </p:spPr>
      </p:sp>
      <p:sp>
        <p:nvSpPr>
          <p:cNvPr id="15" name="Text 13"/>
          <p:cNvSpPr/>
          <p:nvPr/>
        </p:nvSpPr>
        <p:spPr>
          <a:xfrm rot="21360000">
            <a:off x="1067805" y="2268639"/>
            <a:ext cx="1292295" cy="1257300"/>
          </a:xfrm>
          <a:prstGeom prst="rect">
            <a:avLst/>
          </a:prstGeom>
          <a:noFill/>
          <a:ln/>
        </p:spPr>
        <p:txBody>
          <a:bodyPr wrap="none" lIns="0" tIns="0" rIns="0" bIns="0" rtlCol="0" anchor="t"/>
          <a:lstStyle/>
          <a:p>
            <a:pPr algn="l" indent="0" marL="0">
              <a:buNone/>
            </a:pPr>
            <a:r>
              <a:rPr lang="en-US" sz="8250" b="1" dirty="0">
                <a:solidFill>
                  <a:srgbClr val="1E2340"/>
                </a:solidFill>
                <a:latin typeface="Microsoft YaHei UI" pitchFamily="34" charset="0"/>
                <a:ea typeface="Microsoft YaHei" pitchFamily="34" charset="-122"/>
                <a:cs typeface="Microsoft YaHei UI" pitchFamily="34" charset="-120"/>
              </a:rPr>
              <a:t>01</a:t>
            </a:r>
            <a:endParaRPr lang="en-US" sz="8250" dirty="0">
              <a:latin typeface="Microsoft YaHei UI" pitchFamily="34" charset="0"/>
              <a:ea typeface="Microsoft YaHei" pitchFamily="34" charset="-122"/>
              <a:cs typeface="Microsoft YaHei UI" pitchFamily="34" charset="-120"/>
            </a:endParaRPr>
          </a:p>
        </p:txBody>
      </p:sp>
      <p:sp>
        <p:nvSpPr>
          <p:cNvPr id="16" name="Shape 14"/>
          <p:cNvSpPr/>
          <p:nvPr/>
        </p:nvSpPr>
        <p:spPr>
          <a:xfrm>
            <a:off x="857250" y="3971925"/>
            <a:ext cx="1714500" cy="38100"/>
          </a:xfrm>
          <a:custGeom>
            <a:avLst/>
            <a:gdLst/>
            <a:ahLst/>
            <a:cxnLst/>
            <a:rect l="l" t="t" r="r" b="b"/>
            <a:pathLst>
              <a:path w="1714500" h="38100">
                <a:moveTo>
                  <a:pt x="0" y="28575"/>
                </a:moveTo>
                <a:quadBezTo>
                  <a:pt x="857250" y="0"/>
                  <a:pt x="1714500" y="38100"/>
                </a:quadBezTo>
              </a:path>
            </a:pathLst>
          </a:custGeom>
          <a:noFill/>
          <a:ln w="85725">
            <a:solidFill>
              <a:srgbClr val="15D157">
                <a:alpha val="95000"/>
              </a:srgbClr>
            </a:solidFill>
            <a:prstDash val="solid"/>
          </a:ln>
        </p:spPr>
      </p:sp>
      <p:sp>
        <p:nvSpPr>
          <p:cNvPr id="17" name="Shape 15"/>
          <p:cNvSpPr/>
          <p:nvPr/>
        </p:nvSpPr>
        <p:spPr>
          <a:xfrm>
            <a:off x="857250" y="3952875"/>
            <a:ext cx="1714500" cy="38100"/>
          </a:xfrm>
          <a:custGeom>
            <a:avLst/>
            <a:gdLst/>
            <a:ahLst/>
            <a:cxnLst/>
            <a:rect l="l" t="t" r="r" b="b"/>
            <a:pathLst>
              <a:path w="1714500" h="38100">
                <a:moveTo>
                  <a:pt x="0" y="28575"/>
                </a:moveTo>
                <a:quadBezTo>
                  <a:pt x="857250" y="0"/>
                  <a:pt x="1714500" y="38100"/>
                </a:quadBezTo>
              </a:path>
            </a:pathLst>
          </a:custGeom>
          <a:noFill/>
          <a:ln w="51435">
            <a:solidFill>
              <a:srgbClr val="15D157">
                <a:alpha val="45000"/>
              </a:srgbClr>
            </a:solidFill>
            <a:prstDash val="solid"/>
          </a:ln>
        </p:spPr>
      </p:sp>
      <p:sp>
        <p:nvSpPr>
          <p:cNvPr id="18" name="Shape 16"/>
          <p:cNvSpPr/>
          <p:nvPr/>
        </p:nvSpPr>
        <p:spPr>
          <a:xfrm>
            <a:off x="857250" y="3990975"/>
            <a:ext cx="1714500" cy="38100"/>
          </a:xfrm>
          <a:custGeom>
            <a:avLst/>
            <a:gdLst/>
            <a:ahLst/>
            <a:cxnLst/>
            <a:rect l="l" t="t" r="r" b="b"/>
            <a:pathLst>
              <a:path w="1714500" h="38100">
                <a:moveTo>
                  <a:pt x="0" y="28575"/>
                </a:moveTo>
                <a:quadBezTo>
                  <a:pt x="857250" y="0"/>
                  <a:pt x="1714500" y="38100"/>
                </a:quadBezTo>
              </a:path>
            </a:pathLst>
          </a:custGeom>
          <a:noFill/>
          <a:ln w="42863">
            <a:solidFill>
              <a:srgbClr val="15D157">
                <a:alpha val="35000"/>
              </a:srgbClr>
            </a:solidFill>
            <a:prstDash val="solid"/>
          </a:ln>
        </p:spPr>
      </p:sp>
      <p:sp>
        <p:nvSpPr>
          <p:cNvPr id="19" name="Text 17"/>
          <p:cNvSpPr/>
          <p:nvPr/>
        </p:nvSpPr>
        <p:spPr>
          <a:xfrm>
            <a:off x="762000" y="4321931"/>
            <a:ext cx="11430000" cy="525780"/>
          </a:xfrm>
          <a:prstGeom prst="rect">
            <a:avLst/>
          </a:prstGeom>
          <a:noFill/>
          <a:ln/>
        </p:spPr>
        <p:txBody>
          <a:bodyPr wrap="none" lIns="0" tIns="0" rIns="0" bIns="0" rtlCol="0" anchor="t"/>
          <a:lstStyle/>
          <a:p>
            <a:pPr algn="l" indent="0" marL="0">
              <a:buNone/>
            </a:pPr>
            <a:r>
              <a:rPr lang="en-US" sz="3450" b="1" dirty="0">
                <a:solidFill>
                  <a:srgbClr val="1E2340"/>
                </a:solidFill>
                <a:latin typeface="Microsoft YaHei UI" pitchFamily="34" charset="0"/>
                <a:ea typeface="Microsoft YaHei" pitchFamily="34" charset="-122"/>
                <a:cs typeface="Microsoft YaHei UI" pitchFamily="34" charset="-120"/>
              </a:rPr>
              <a:t>How children grow</a:t>
            </a:r>
            <a:endParaRPr lang="en-US" sz="3450" dirty="0">
              <a:latin typeface="Microsoft YaHei UI" pitchFamily="34" charset="0"/>
              <a:ea typeface="Microsoft YaHei" pitchFamily="34" charset="-122"/>
              <a:cs typeface="Microsoft YaHei UI" pitchFamily="34" charset="-120"/>
            </a:endParaRPr>
          </a:p>
        </p:txBody>
      </p:sp>
      <p:sp>
        <p:nvSpPr>
          <p:cNvPr id="20" name="Text 18"/>
          <p:cNvSpPr/>
          <p:nvPr/>
        </p:nvSpPr>
        <p:spPr>
          <a:xfrm>
            <a:off x="762000" y="4979281"/>
            <a:ext cx="11430000" cy="228600"/>
          </a:xfrm>
          <a:prstGeom prst="rect">
            <a:avLst/>
          </a:prstGeom>
          <a:noFill/>
          <a:ln/>
        </p:spPr>
        <p:txBody>
          <a:bodyPr wrap="none" lIns="0" tIns="0" rIns="0" bIns="0" rtlCol="0" anchor="t"/>
          <a:lstStyle/>
          <a:p>
            <a:pPr algn="l" indent="0" marL="0">
              <a:buNone/>
            </a:pPr>
            <a:r>
              <a:rPr lang="en-US" sz="1500" b="1" dirty="0">
                <a:solidFill>
                  <a:srgbClr val="6E655A"/>
                </a:solidFill>
                <a:latin typeface="Microsoft YaHei UI" pitchFamily="34" charset="0"/>
                <a:ea typeface="Microsoft YaHei" pitchFamily="34" charset="-122"/>
                <a:cs typeface="Microsoft YaHei UI" pitchFamily="34" charset="-120"/>
              </a:rPr>
              <a:t>Five areas in the ministry</a:t>
            </a:r>
            <a:pPr algn="l" indent="0" marL="0">
              <a:buNone/>
            </a:pPr>
            <a:r>
              <a:rPr lang="en-US" sz="15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1500" b="1" dirty="0">
                <a:solidFill>
                  <a:srgbClr val="6E655A"/>
                </a:solidFill>
                <a:latin typeface="Microsoft YaHei UI" pitchFamily="34" charset="0"/>
                <a:ea typeface="Microsoft YaHei" pitchFamily="34" charset="-122"/>
                <a:cs typeface="Microsoft YaHei UI" pitchFamily="34" charset="-120"/>
              </a:rPr>
              <a:t>s guidelines for ages 3 to 6</a:t>
            </a:r>
            <a:endParaRPr lang="en-US" sz="1500" dirty="0">
              <a:latin typeface="Microsoft YaHei UI" pitchFamily="34" charset="0"/>
              <a:ea typeface="Microsoft YaHei" pitchFamily="34" charset="-122"/>
              <a:cs typeface="Microsoft YaHei UI" pitchFamily="34" charset="-120"/>
            </a:endParaRPr>
          </a:p>
        </p:txBody>
      </p:sp>
      <p:pic>
        <p:nvPicPr>
          <p:cNvPr id="21" name="Image 0" descr="preencoded.png">    </p:cNvPr>
          <p:cNvPicPr>
            <a:picLocks noChangeAspect="1"/>
          </p:cNvPicPr>
          <p:nvPr/>
        </p:nvPicPr>
        <p:blipFill>
          <a:blip r:embed="rId1"/>
          <a:srcRect l="4386" r="4386" t="0" b="0"/>
          <a:stretch/>
        </p:blipFill>
        <p:spPr>
          <a:xfrm>
            <a:off x="6477000" y="1619250"/>
            <a:ext cx="4953000" cy="3619500"/>
          </a:xfrm>
          <a:prstGeom prst="rect">
            <a:avLst/>
          </a:prstGeom>
        </p:spPr>
      </p:pic>
      <p:sp>
        <p:nvSpPr>
          <p:cNvPr id="22" name="Shape 19"/>
          <p:cNvSpPr/>
          <p:nvPr/>
        </p:nvSpPr>
        <p:spPr>
          <a:xfrm>
            <a:off x="6477000" y="1619250"/>
            <a:ext cx="285750" cy="285750"/>
          </a:xfrm>
          <a:custGeom>
            <a:avLst/>
            <a:gdLst/>
            <a:ahLst/>
            <a:cxnLst/>
            <a:rect l="l" t="t" r="r" b="b"/>
            <a:pathLst>
              <a:path w="285750" h="285750">
                <a:moveTo>
                  <a:pt x="0" y="0"/>
                </a:moveTo>
                <a:lnTo>
                  <a:pt x="285750" y="0"/>
                </a:lnTo>
                <a:arcTo hR="285750" wR="285750" stAng="16200000" swAng="-5400000"/>
                <a:close/>
              </a:path>
            </a:pathLst>
          </a:custGeom>
          <a:solidFill>
            <a:srgbClr val="FFF9F0"/>
          </a:solidFill>
          <a:ln/>
        </p:spPr>
      </p:sp>
      <p:sp>
        <p:nvSpPr>
          <p:cNvPr id="23" name="Shape 20"/>
          <p:cNvSpPr/>
          <p:nvPr/>
        </p:nvSpPr>
        <p:spPr>
          <a:xfrm>
            <a:off x="11144250" y="1619250"/>
            <a:ext cx="285750" cy="285750"/>
          </a:xfrm>
          <a:custGeom>
            <a:avLst/>
            <a:gdLst/>
            <a:ahLst/>
            <a:cxnLst/>
            <a:rect l="l" t="t" r="r" b="b"/>
            <a:pathLst>
              <a:path w="285750" h="285750">
                <a:moveTo>
                  <a:pt x="285750" y="0"/>
                </a:moveTo>
                <a:lnTo>
                  <a:pt x="285750" y="285750"/>
                </a:lnTo>
                <a:arcTo hR="285750" wR="285750" stAng="0" swAng="-5400000"/>
                <a:close/>
              </a:path>
            </a:pathLst>
          </a:custGeom>
          <a:solidFill>
            <a:srgbClr val="FFF9F0"/>
          </a:solidFill>
          <a:ln/>
        </p:spPr>
      </p:sp>
      <p:sp>
        <p:nvSpPr>
          <p:cNvPr id="24" name="Shape 21"/>
          <p:cNvSpPr/>
          <p:nvPr/>
        </p:nvSpPr>
        <p:spPr>
          <a:xfrm>
            <a:off x="11144250" y="4953000"/>
            <a:ext cx="285750" cy="285750"/>
          </a:xfrm>
          <a:custGeom>
            <a:avLst/>
            <a:gdLst/>
            <a:ahLst/>
            <a:cxnLst/>
            <a:rect l="l" t="t" r="r" b="b"/>
            <a:pathLst>
              <a:path w="285750" h="285750">
                <a:moveTo>
                  <a:pt x="285750" y="285750"/>
                </a:moveTo>
                <a:lnTo>
                  <a:pt x="0" y="285750"/>
                </a:lnTo>
                <a:arcTo hR="285750" wR="285750" stAng="5400000" swAng="-5400000"/>
                <a:close/>
              </a:path>
            </a:pathLst>
          </a:custGeom>
          <a:solidFill>
            <a:srgbClr val="FFF9F0"/>
          </a:solidFill>
          <a:ln/>
        </p:spPr>
      </p:sp>
      <p:sp>
        <p:nvSpPr>
          <p:cNvPr id="25" name="Shape 22"/>
          <p:cNvSpPr/>
          <p:nvPr/>
        </p:nvSpPr>
        <p:spPr>
          <a:xfrm>
            <a:off x="6477000" y="4953000"/>
            <a:ext cx="285750" cy="285750"/>
          </a:xfrm>
          <a:custGeom>
            <a:avLst/>
            <a:gdLst/>
            <a:ahLst/>
            <a:cxnLst/>
            <a:rect l="l" t="t" r="r" b="b"/>
            <a:pathLst>
              <a:path w="285750" h="285750">
                <a:moveTo>
                  <a:pt x="0" y="285750"/>
                </a:moveTo>
                <a:lnTo>
                  <a:pt x="0" y="0"/>
                </a:lnTo>
                <a:arcTo hR="285750" wR="285750" stAng="10800000" swAng="-5400000"/>
                <a:close/>
              </a:path>
            </a:pathLst>
          </a:custGeom>
          <a:solidFill>
            <a:srgbClr val="FFF9F0"/>
          </a:solidFill>
          <a:ln/>
        </p:spPr>
      </p:sp>
      <p:sp>
        <p:nvSpPr>
          <p:cNvPr id="26" name="Shape 23"/>
          <p:cNvSpPr/>
          <p:nvPr/>
        </p:nvSpPr>
        <p:spPr>
          <a:xfrm>
            <a:off x="6453188" y="1595438"/>
            <a:ext cx="5000625" cy="3667125"/>
          </a:xfrm>
          <a:prstGeom prst="roundRect">
            <a:avLst>
              <a:gd name="adj" fmla="val 8442"/>
            </a:avLst>
          </a:prstGeom>
          <a:noFill/>
          <a:ln w="47625">
            <a:solidFill>
              <a:srgbClr val="15D157"/>
            </a:solidFill>
            <a:prstDash val="solid"/>
          </a:ln>
        </p:spPr>
      </p:sp>
      <p:sp>
        <p:nvSpPr>
          <p:cNvPr id="27" name="Text 24"/>
          <p:cNvSpPr/>
          <p:nvPr/>
        </p:nvSpPr>
        <p:spPr>
          <a:xfrm>
            <a:off x="6477000" y="5395127"/>
            <a:ext cx="5715000" cy="125730"/>
          </a:xfrm>
          <a:prstGeom prst="rect">
            <a:avLst/>
          </a:prstGeom>
          <a:noFill/>
          <a:ln/>
        </p:spPr>
        <p:txBody>
          <a:bodyPr wrap="none" lIns="0" tIns="0" rIns="0" bIns="0" rtlCol="0" anchor="t"/>
          <a:lstStyle/>
          <a:p>
            <a:pPr algn="l" indent="0" marL="0">
              <a:buNone/>
            </a:pPr>
            <a:r>
              <a:rPr lang="en-US" sz="825" b="1" dirty="0">
                <a:solidFill>
                  <a:srgbClr val="6E655A"/>
                </a:solidFill>
                <a:latin typeface="Microsoft YaHei UI" pitchFamily="34" charset="0"/>
                <a:ea typeface="Microsoft YaHei" pitchFamily="34" charset="-122"/>
                <a:cs typeface="Microsoft YaHei UI" pitchFamily="34" charset="-120"/>
              </a:rPr>
              <a:t>Illustration: block play (AI-generated)</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DAF8E4"/>
          </a:solidFill>
          <a:ln/>
        </p:spPr>
      </p:sp>
      <p:sp>
        <p:nvSpPr>
          <p:cNvPr id="16" name="pptwise-slidenum-s0006"/>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7</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866900" cy="323850"/>
          </a:xfrm>
          <a:prstGeom prst="roundRect">
            <a:avLst>
              <a:gd name="adj" fmla="val 50000"/>
            </a:avLst>
          </a:prstGeom>
          <a:solidFill>
            <a:srgbClr val="15D157"/>
          </a:solidFill>
          <a:ln/>
        </p:spPr>
      </p:sp>
      <p:sp>
        <p:nvSpPr>
          <p:cNvPr id="18" name="Shape 16"/>
          <p:cNvSpPr/>
          <p:nvPr/>
        </p:nvSpPr>
        <p:spPr>
          <a:xfrm>
            <a:off x="809625" y="42148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5716">
            <a:solidFill>
              <a:srgbClr val="1E2340"/>
            </a:solidFill>
            <a:prstDash val="solid"/>
          </a:ln>
        </p:spPr>
      </p:sp>
      <p:sp>
        <p:nvSpPr>
          <p:cNvPr id="19" name="Shape 17"/>
          <p:cNvSpPr/>
          <p:nvPr/>
        </p:nvSpPr>
        <p:spPr>
          <a:xfrm>
            <a:off x="752475" y="45720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5716">
            <a:solidFill>
              <a:srgbClr val="1E2340"/>
            </a:solidFill>
            <a:prstDash val="solid"/>
          </a:ln>
        </p:spPr>
      </p:sp>
      <p:sp>
        <p:nvSpPr>
          <p:cNvPr id="20" name="Shape 18"/>
          <p:cNvSpPr/>
          <p:nvPr/>
        </p:nvSpPr>
        <p:spPr>
          <a:xfrm>
            <a:off x="759619" y="550069"/>
            <a:ext cx="100013" cy="5358"/>
          </a:xfrm>
          <a:custGeom>
            <a:avLst/>
            <a:gdLst/>
            <a:ahLst/>
            <a:cxnLst/>
            <a:rect l="l" t="t" r="r" b="b"/>
            <a:pathLst>
              <a:path w="100013" h="5358">
                <a:moveTo>
                  <a:pt x="0" y="0"/>
                </a:moveTo>
                <a:lnTo>
                  <a:pt x="100013" y="0"/>
                </a:lnTo>
              </a:path>
            </a:pathLst>
          </a:custGeom>
          <a:noFill/>
          <a:ln w="15716">
            <a:solidFill>
              <a:srgbClr val="1E2340"/>
            </a:solidFill>
            <a:prstDash val="solid"/>
          </a:ln>
        </p:spPr>
      </p:sp>
      <p:sp>
        <p:nvSpPr>
          <p:cNvPr id="21" name="Text 19"/>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How children grow</a:t>
            </a:r>
            <a:endParaRPr lang="en-US" sz="1125" dirty="0">
              <a:latin typeface="Microsoft YaHei UI" pitchFamily="34" charset="0"/>
              <a:ea typeface="Microsoft YaHei" pitchFamily="34" charset="-122"/>
              <a:cs typeface="Microsoft YaHei UI" pitchFamily="34" charset="-120"/>
            </a:endParaRPr>
          </a:p>
        </p:txBody>
      </p:sp>
      <p:sp>
        <p:nvSpPr>
          <p:cNvPr id="22" name="Text 20"/>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Five areas grow together from age 3 to 6</a:t>
            </a:r>
            <a:endParaRPr lang="en-US" sz="2550" dirty="0">
              <a:latin typeface="Microsoft YaHei UI" pitchFamily="34" charset="0"/>
              <a:ea typeface="Microsoft YaHei" pitchFamily="34" charset="-122"/>
              <a:cs typeface="Microsoft YaHei UI" pitchFamily="34" charset="-120"/>
            </a:endParaRPr>
          </a:p>
        </p:txBody>
      </p:sp>
      <p:sp>
        <p:nvSpPr>
          <p:cNvPr id="23" name="Shape 21"/>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15D157">
                <a:alpha val="95000"/>
              </a:srgbClr>
            </a:solidFill>
            <a:prstDash val="solid"/>
          </a:ln>
        </p:spPr>
      </p:sp>
      <p:sp>
        <p:nvSpPr>
          <p:cNvPr id="24" name="Shape 22"/>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15D157">
                <a:alpha val="45000"/>
              </a:srgbClr>
            </a:solidFill>
            <a:prstDash val="solid"/>
          </a:ln>
        </p:spPr>
      </p:sp>
      <p:sp>
        <p:nvSpPr>
          <p:cNvPr id="25" name="Shape 23"/>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15D157">
                <a:alpha val="35000"/>
              </a:srgbClr>
            </a:solidFill>
            <a:prstDash val="solid"/>
          </a:ln>
        </p:spPr>
      </p:sp>
      <p:sp>
        <p:nvSpPr>
          <p:cNvPr id="26" name="Shape 24"/>
          <p:cNvSpPr/>
          <p:nvPr/>
        </p:nvSpPr>
        <p:spPr>
          <a:xfrm>
            <a:off x="609600" y="1771650"/>
            <a:ext cx="2038350" cy="4095750"/>
          </a:xfrm>
          <a:prstGeom prst="roundRect">
            <a:avLst>
              <a:gd name="adj" fmla="val 11215"/>
            </a:avLst>
          </a:prstGeom>
          <a:solidFill>
            <a:srgbClr val="FDE5E4"/>
          </a:solidFill>
          <a:ln/>
        </p:spPr>
      </p:sp>
      <p:sp>
        <p:nvSpPr>
          <p:cNvPr id="27" name="Shape 25"/>
          <p:cNvSpPr/>
          <p:nvPr/>
        </p:nvSpPr>
        <p:spPr>
          <a:xfrm>
            <a:off x="609600" y="1771650"/>
            <a:ext cx="2038350" cy="819150"/>
          </a:xfrm>
          <a:prstGeom prst="roundRect">
            <a:avLst>
              <a:gd name="adj" fmla="val 27907"/>
            </a:avLst>
          </a:prstGeom>
          <a:solidFill>
            <a:srgbClr val="F25C54"/>
          </a:solidFill>
          <a:ln/>
        </p:spPr>
      </p:sp>
      <p:sp>
        <p:nvSpPr>
          <p:cNvPr id="28" name="Shape 26"/>
          <p:cNvSpPr/>
          <p:nvPr/>
        </p:nvSpPr>
        <p:spPr>
          <a:xfrm>
            <a:off x="609600" y="2381250"/>
            <a:ext cx="2038350" cy="209550"/>
          </a:xfrm>
          <a:prstGeom prst="rect">
            <a:avLst/>
          </a:prstGeom>
          <a:solidFill>
            <a:srgbClr val="F25C54"/>
          </a:solidFill>
          <a:ln/>
        </p:spPr>
      </p:sp>
      <p:sp>
        <p:nvSpPr>
          <p:cNvPr id="29" name="Shape 27"/>
          <p:cNvSpPr/>
          <p:nvPr/>
        </p:nvSpPr>
        <p:spPr>
          <a:xfrm>
            <a:off x="842963" y="2028633"/>
            <a:ext cx="238126" cy="202595"/>
          </a:xfrm>
          <a:custGeom>
            <a:avLst/>
            <a:gdLst/>
            <a:ahLst/>
            <a:cxnLst/>
            <a:rect l="l" t="t" r="r" b="b"/>
            <a:pathLst>
              <a:path w="238126" h="202595">
                <a:moveTo>
                  <a:pt x="0" y="65677"/>
                </a:moveTo>
                <a:arcTo hR="65484" wR="65484" stAng="10800063" swAng="8283398"/>
                <a:arcTo hR="6668" wR="6668" stAng="8214981" swAng="-5629961"/>
                <a:arcTo hR="65365" wR="65365" stAng="13300099" swAng="8316277"/>
                <a:cubicBezTo>
                  <a:pt x="238125" y="92942"/>
                  <a:pt x="220266" y="113302"/>
                  <a:pt x="202406" y="131161"/>
                </a:cubicBezTo>
                <a:lnTo>
                  <a:pt x="137017" y="194419"/>
                </a:lnTo>
                <a:arcTo hR="23812" wR="23812" stAng="2462727" swAng="5831002"/>
                <a:lnTo>
                  <a:pt x="35719" y="131161"/>
                </a:lnTo>
                <a:cubicBezTo>
                  <a:pt x="17859" y="113302"/>
                  <a:pt x="0" y="93061"/>
                  <a:pt x="0" y="65677"/>
                </a:cubicBezTo>
              </a:path>
            </a:pathLst>
          </a:custGeom>
          <a:noFill/>
          <a:ln w="28575">
            <a:solidFill>
              <a:srgbClr val="1E2340"/>
            </a:solidFill>
            <a:prstDash val="solid"/>
          </a:ln>
        </p:spPr>
      </p:sp>
      <p:sp>
        <p:nvSpPr>
          <p:cNvPr id="30" name="Text 28"/>
          <p:cNvSpPr/>
          <p:nvPr/>
        </p:nvSpPr>
        <p:spPr>
          <a:xfrm>
            <a:off x="1200150" y="1972273"/>
            <a:ext cx="10991850" cy="320040"/>
          </a:xfrm>
          <a:prstGeom prst="rect">
            <a:avLst/>
          </a:prstGeom>
          <a:noFill/>
          <a:ln/>
        </p:spPr>
        <p:txBody>
          <a:bodyPr wrap="none" lIns="0" tIns="0" rIns="0" bIns="0" rtlCol="0" anchor="t"/>
          <a:lstStyle/>
          <a:p>
            <a:pPr algn="l" indent="0" marL="0">
              <a:buNone/>
            </a:pPr>
            <a:r>
              <a:rPr lang="en-US" sz="2100" b="1" dirty="0">
                <a:solidFill>
                  <a:srgbClr val="1E2340"/>
                </a:solidFill>
                <a:latin typeface="Microsoft YaHei UI" pitchFamily="34" charset="0"/>
                <a:ea typeface="Microsoft YaHei" pitchFamily="34" charset="-122"/>
                <a:cs typeface="Microsoft YaHei UI" pitchFamily="34" charset="-120"/>
              </a:rPr>
              <a:t>Health</a:t>
            </a:r>
            <a:endParaRPr lang="en-US" sz="2100" dirty="0">
              <a:latin typeface="Microsoft YaHei UI" pitchFamily="34" charset="0"/>
              <a:ea typeface="Microsoft YaHei" pitchFamily="34" charset="-122"/>
              <a:cs typeface="Microsoft YaHei UI" pitchFamily="34" charset="-120"/>
            </a:endParaRPr>
          </a:p>
        </p:txBody>
      </p:sp>
      <p:sp>
        <p:nvSpPr>
          <p:cNvPr id="31" name="Text 29"/>
          <p:cNvSpPr/>
          <p:nvPr/>
        </p:nvSpPr>
        <p:spPr>
          <a:xfrm>
            <a:off x="781050" y="2795525"/>
            <a:ext cx="114109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Youngest · ages 3 to 4</a:t>
            </a:r>
            <a:endParaRPr lang="en-US" sz="975" dirty="0">
              <a:latin typeface="Microsoft YaHei UI" pitchFamily="34" charset="0"/>
              <a:ea typeface="Microsoft YaHei" pitchFamily="34" charset="-122"/>
              <a:cs typeface="Microsoft YaHei UI" pitchFamily="34" charset="-120"/>
            </a:endParaRPr>
          </a:p>
        </p:txBody>
      </p:sp>
      <p:sp>
        <p:nvSpPr>
          <p:cNvPr id="32" name="Text 30"/>
          <p:cNvSpPr/>
          <p:nvPr/>
        </p:nvSpPr>
        <p:spPr>
          <a:xfrm>
            <a:off x="781050" y="3016046"/>
            <a:ext cx="11410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Dresses and puts on</a:t>
            </a:r>
            <a:endParaRPr lang="en-US" sz="1275" dirty="0">
              <a:latin typeface="Microsoft YaHei UI" pitchFamily="34" charset="0"/>
              <a:ea typeface="Microsoft YaHei" pitchFamily="34" charset="-122"/>
              <a:cs typeface="Microsoft YaHei UI" pitchFamily="34" charset="-120"/>
            </a:endParaRPr>
          </a:p>
        </p:txBody>
      </p:sp>
      <p:sp>
        <p:nvSpPr>
          <p:cNvPr id="33" name="Text 31"/>
          <p:cNvSpPr/>
          <p:nvPr/>
        </p:nvSpPr>
        <p:spPr>
          <a:xfrm>
            <a:off x="781050" y="3273221"/>
            <a:ext cx="11410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shoes with help</a:t>
            </a:r>
            <a:endParaRPr lang="en-US" sz="1275" dirty="0">
              <a:latin typeface="Microsoft YaHei UI" pitchFamily="34" charset="0"/>
              <a:ea typeface="Microsoft YaHei" pitchFamily="34" charset="-122"/>
              <a:cs typeface="Microsoft YaHei UI" pitchFamily="34" charset="-120"/>
            </a:endParaRPr>
          </a:p>
        </p:txBody>
      </p:sp>
      <p:sp>
        <p:nvSpPr>
          <p:cNvPr id="34" name="Shape 32"/>
          <p:cNvSpPr/>
          <p:nvPr/>
        </p:nvSpPr>
        <p:spPr>
          <a:xfrm>
            <a:off x="1485900" y="4095750"/>
            <a:ext cx="285750" cy="209550"/>
          </a:xfrm>
          <a:custGeom>
            <a:avLst/>
            <a:gdLst/>
            <a:ahLst/>
            <a:cxnLst/>
            <a:rect l="l" t="t" r="r" b="b"/>
            <a:pathLst>
              <a:path w="285750" h="209550">
                <a:moveTo>
                  <a:pt x="0" y="0"/>
                </a:moveTo>
                <a:lnTo>
                  <a:pt x="142875" y="209550"/>
                </a:lnTo>
                <a:lnTo>
                  <a:pt x="285750" y="0"/>
                </a:lnTo>
              </a:path>
            </a:pathLst>
          </a:custGeom>
          <a:noFill/>
          <a:ln w="38100">
            <a:solidFill>
              <a:srgbClr val="DB544E"/>
            </a:solidFill>
            <a:prstDash val="solid"/>
          </a:ln>
        </p:spPr>
      </p:sp>
      <p:sp>
        <p:nvSpPr>
          <p:cNvPr id="35" name="Text 33"/>
          <p:cNvSpPr/>
          <p:nvPr/>
        </p:nvSpPr>
        <p:spPr>
          <a:xfrm>
            <a:off x="781050" y="4510025"/>
            <a:ext cx="114109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Oldest · ages 5 to 6</a:t>
            </a:r>
            <a:endParaRPr lang="en-US" sz="975" dirty="0">
              <a:latin typeface="Microsoft YaHei UI" pitchFamily="34" charset="0"/>
              <a:ea typeface="Microsoft YaHei" pitchFamily="34" charset="-122"/>
              <a:cs typeface="Microsoft YaHei UI" pitchFamily="34" charset="-120"/>
            </a:endParaRPr>
          </a:p>
        </p:txBody>
      </p:sp>
      <p:sp>
        <p:nvSpPr>
          <p:cNvPr id="36" name="Text 34"/>
          <p:cNvSpPr/>
          <p:nvPr/>
        </p:nvSpPr>
        <p:spPr>
          <a:xfrm>
            <a:off x="781050" y="4730546"/>
            <a:ext cx="11410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Ties their own</a:t>
            </a:r>
            <a:endParaRPr lang="en-US" sz="1275" dirty="0">
              <a:latin typeface="Microsoft YaHei UI" pitchFamily="34" charset="0"/>
              <a:ea typeface="Microsoft YaHei" pitchFamily="34" charset="-122"/>
              <a:cs typeface="Microsoft YaHei UI" pitchFamily="34" charset="-120"/>
            </a:endParaRPr>
          </a:p>
        </p:txBody>
      </p:sp>
      <p:sp>
        <p:nvSpPr>
          <p:cNvPr id="37" name="Text 35"/>
          <p:cNvSpPr/>
          <p:nvPr/>
        </p:nvSpPr>
        <p:spPr>
          <a:xfrm>
            <a:off x="781050" y="4987721"/>
            <a:ext cx="11410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shoelaces</a:t>
            </a:r>
            <a:endParaRPr lang="en-US" sz="1275" dirty="0">
              <a:latin typeface="Microsoft YaHei UI" pitchFamily="34" charset="0"/>
              <a:ea typeface="Microsoft YaHei" pitchFamily="34" charset="-122"/>
              <a:cs typeface="Microsoft YaHei UI" pitchFamily="34" charset="-120"/>
            </a:endParaRPr>
          </a:p>
        </p:txBody>
      </p:sp>
      <p:sp>
        <p:nvSpPr>
          <p:cNvPr id="38" name="Shape 36"/>
          <p:cNvSpPr/>
          <p:nvPr/>
        </p:nvSpPr>
        <p:spPr>
          <a:xfrm>
            <a:off x="2800350" y="1771650"/>
            <a:ext cx="2038350" cy="4095750"/>
          </a:xfrm>
          <a:prstGeom prst="roundRect">
            <a:avLst>
              <a:gd name="adj" fmla="val 11215"/>
            </a:avLst>
          </a:prstGeom>
          <a:solidFill>
            <a:srgbClr val="FFE7D9"/>
          </a:solidFill>
          <a:ln/>
        </p:spPr>
      </p:sp>
      <p:sp>
        <p:nvSpPr>
          <p:cNvPr id="39" name="Shape 37"/>
          <p:cNvSpPr/>
          <p:nvPr/>
        </p:nvSpPr>
        <p:spPr>
          <a:xfrm>
            <a:off x="2800350" y="1771650"/>
            <a:ext cx="2038350" cy="819150"/>
          </a:xfrm>
          <a:prstGeom prst="roundRect">
            <a:avLst>
              <a:gd name="adj" fmla="val 27907"/>
            </a:avLst>
          </a:prstGeom>
          <a:solidFill>
            <a:srgbClr val="FF6A12"/>
          </a:solidFill>
          <a:ln/>
        </p:spPr>
      </p:sp>
      <p:sp>
        <p:nvSpPr>
          <p:cNvPr id="40" name="Shape 38"/>
          <p:cNvSpPr/>
          <p:nvPr/>
        </p:nvSpPr>
        <p:spPr>
          <a:xfrm>
            <a:off x="2800350" y="2381250"/>
            <a:ext cx="2038350" cy="209550"/>
          </a:xfrm>
          <a:prstGeom prst="rect">
            <a:avLst/>
          </a:prstGeom>
          <a:solidFill>
            <a:srgbClr val="FF6A12"/>
          </a:solidFill>
          <a:ln/>
        </p:spPr>
      </p:sp>
      <p:sp>
        <p:nvSpPr>
          <p:cNvPr id="41" name="Shape 39"/>
          <p:cNvSpPr/>
          <p:nvPr/>
        </p:nvSpPr>
        <p:spPr>
          <a:xfrm>
            <a:off x="3033716" y="2005016"/>
            <a:ext cx="238125" cy="238127"/>
          </a:xfrm>
          <a:custGeom>
            <a:avLst/>
            <a:gdLst/>
            <a:ahLst/>
            <a:cxnLst/>
            <a:rect l="l" t="t" r="r" b="b"/>
            <a:pathLst>
              <a:path w="238125" h="238127">
                <a:moveTo>
                  <a:pt x="11807" y="170756"/>
                </a:moveTo>
                <a:arcTo hR="23812" wR="23812" stAng="20302530" swAng="2042324"/>
                <a:lnTo>
                  <a:pt x="246" y="223822"/>
                </a:lnTo>
                <a:arcTo hR="11906" wR="11906" stAng="11497328" swAng="-6989087"/>
                <a:lnTo>
                  <a:pt x="55598" y="225846"/>
                </a:lnTo>
                <a:arcTo hR="23812" wR="23812" stAng="15526849" swAng="1920527"/>
                <a:arcTo hR="119063" wR="119063" stAng="6901948" swAng="-19245891"/>
              </a:path>
            </a:pathLst>
          </a:custGeom>
          <a:noFill/>
          <a:ln w="28575">
            <a:solidFill>
              <a:srgbClr val="1E2340"/>
            </a:solidFill>
            <a:prstDash val="solid"/>
          </a:ln>
        </p:spPr>
      </p:sp>
      <p:sp>
        <p:nvSpPr>
          <p:cNvPr id="42" name="Text 40"/>
          <p:cNvSpPr/>
          <p:nvPr/>
        </p:nvSpPr>
        <p:spPr>
          <a:xfrm>
            <a:off x="3390900" y="1972273"/>
            <a:ext cx="8801100" cy="320040"/>
          </a:xfrm>
          <a:prstGeom prst="rect">
            <a:avLst/>
          </a:prstGeom>
          <a:noFill/>
          <a:ln/>
        </p:spPr>
        <p:txBody>
          <a:bodyPr wrap="none" lIns="0" tIns="0" rIns="0" bIns="0" rtlCol="0" anchor="t"/>
          <a:lstStyle/>
          <a:p>
            <a:pPr algn="l" indent="0" marL="0">
              <a:buNone/>
            </a:pPr>
            <a:r>
              <a:rPr lang="en-US" sz="2100" b="1" dirty="0">
                <a:solidFill>
                  <a:srgbClr val="1E2340"/>
                </a:solidFill>
                <a:latin typeface="Microsoft YaHei UI" pitchFamily="34" charset="0"/>
                <a:ea typeface="Microsoft YaHei" pitchFamily="34" charset="-122"/>
                <a:cs typeface="Microsoft YaHei UI" pitchFamily="34" charset="-120"/>
              </a:rPr>
              <a:t>Language</a:t>
            </a:r>
            <a:endParaRPr lang="en-US" sz="2100" dirty="0">
              <a:latin typeface="Microsoft YaHei UI" pitchFamily="34" charset="0"/>
              <a:ea typeface="Microsoft YaHei" pitchFamily="34" charset="-122"/>
              <a:cs typeface="Microsoft YaHei UI" pitchFamily="34" charset="-120"/>
            </a:endParaRPr>
          </a:p>
        </p:txBody>
      </p:sp>
      <p:sp>
        <p:nvSpPr>
          <p:cNvPr id="43" name="Text 41"/>
          <p:cNvSpPr/>
          <p:nvPr/>
        </p:nvSpPr>
        <p:spPr>
          <a:xfrm>
            <a:off x="2971800" y="2795525"/>
            <a:ext cx="922020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Youngest · ages 3 to 4</a:t>
            </a:r>
            <a:endParaRPr lang="en-US" sz="975" dirty="0">
              <a:latin typeface="Microsoft YaHei UI" pitchFamily="34" charset="0"/>
              <a:ea typeface="Microsoft YaHei" pitchFamily="34" charset="-122"/>
              <a:cs typeface="Microsoft YaHei UI" pitchFamily="34" charset="-120"/>
            </a:endParaRPr>
          </a:p>
        </p:txBody>
      </p:sp>
      <p:sp>
        <p:nvSpPr>
          <p:cNvPr id="44" name="Text 42"/>
          <p:cNvSpPr/>
          <p:nvPr/>
        </p:nvSpPr>
        <p:spPr>
          <a:xfrm>
            <a:off x="2971800" y="3016046"/>
            <a:ext cx="922020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Talks in front of</a:t>
            </a:r>
            <a:endParaRPr lang="en-US" sz="1275" dirty="0">
              <a:latin typeface="Microsoft YaHei UI" pitchFamily="34" charset="0"/>
              <a:ea typeface="Microsoft YaHei" pitchFamily="34" charset="-122"/>
              <a:cs typeface="Microsoft YaHei UI" pitchFamily="34" charset="-120"/>
            </a:endParaRPr>
          </a:p>
        </p:txBody>
      </p:sp>
      <p:sp>
        <p:nvSpPr>
          <p:cNvPr id="45" name="Text 43"/>
          <p:cNvSpPr/>
          <p:nvPr/>
        </p:nvSpPr>
        <p:spPr>
          <a:xfrm>
            <a:off x="2971800" y="3273221"/>
            <a:ext cx="922020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people they know</a:t>
            </a:r>
            <a:endParaRPr lang="en-US" sz="1275" dirty="0">
              <a:latin typeface="Microsoft YaHei UI" pitchFamily="34" charset="0"/>
              <a:ea typeface="Microsoft YaHei" pitchFamily="34" charset="-122"/>
              <a:cs typeface="Microsoft YaHei UI" pitchFamily="34" charset="-120"/>
            </a:endParaRPr>
          </a:p>
        </p:txBody>
      </p:sp>
      <p:sp>
        <p:nvSpPr>
          <p:cNvPr id="46" name="Shape 44"/>
          <p:cNvSpPr/>
          <p:nvPr/>
        </p:nvSpPr>
        <p:spPr>
          <a:xfrm>
            <a:off x="3676650" y="4095750"/>
            <a:ext cx="285750" cy="209550"/>
          </a:xfrm>
          <a:custGeom>
            <a:avLst/>
            <a:gdLst/>
            <a:ahLst/>
            <a:cxnLst/>
            <a:rect l="l" t="t" r="r" b="b"/>
            <a:pathLst>
              <a:path w="285750" h="209550">
                <a:moveTo>
                  <a:pt x="0" y="0"/>
                </a:moveTo>
                <a:lnTo>
                  <a:pt x="142875" y="209550"/>
                </a:lnTo>
                <a:lnTo>
                  <a:pt x="285750" y="0"/>
                </a:lnTo>
              </a:path>
            </a:pathLst>
          </a:custGeom>
          <a:noFill/>
          <a:ln w="38100">
            <a:solidFill>
              <a:srgbClr val="DA5C12"/>
            </a:solidFill>
            <a:prstDash val="solid"/>
          </a:ln>
        </p:spPr>
      </p:sp>
      <p:sp>
        <p:nvSpPr>
          <p:cNvPr id="47" name="Text 45"/>
          <p:cNvSpPr/>
          <p:nvPr/>
        </p:nvSpPr>
        <p:spPr>
          <a:xfrm>
            <a:off x="2971800" y="4510025"/>
            <a:ext cx="922020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Oldest · ages 5 to 6</a:t>
            </a:r>
            <a:endParaRPr lang="en-US" sz="975" dirty="0">
              <a:latin typeface="Microsoft YaHei UI" pitchFamily="34" charset="0"/>
              <a:ea typeface="Microsoft YaHei" pitchFamily="34" charset="-122"/>
              <a:cs typeface="Microsoft YaHei UI" pitchFamily="34" charset="-120"/>
            </a:endParaRPr>
          </a:p>
        </p:txBody>
      </p:sp>
      <p:sp>
        <p:nvSpPr>
          <p:cNvPr id="48" name="Text 46"/>
          <p:cNvSpPr/>
          <p:nvPr/>
        </p:nvSpPr>
        <p:spPr>
          <a:xfrm>
            <a:off x="2971800" y="4730546"/>
            <a:ext cx="922020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Tells what</a:t>
            </a:r>
            <a:endParaRPr lang="en-US" sz="1275" dirty="0">
              <a:latin typeface="Microsoft YaHei UI" pitchFamily="34" charset="0"/>
              <a:ea typeface="Microsoft YaHei" pitchFamily="34" charset="-122"/>
              <a:cs typeface="Microsoft YaHei UI" pitchFamily="34" charset="-120"/>
            </a:endParaRPr>
          </a:p>
        </p:txBody>
      </p:sp>
      <p:sp>
        <p:nvSpPr>
          <p:cNvPr id="49" name="Text 47"/>
          <p:cNvSpPr/>
          <p:nvPr/>
        </p:nvSpPr>
        <p:spPr>
          <a:xfrm>
            <a:off x="2971800" y="4987721"/>
            <a:ext cx="922020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happened, clearly</a:t>
            </a:r>
            <a:endParaRPr lang="en-US" sz="1275" dirty="0">
              <a:latin typeface="Microsoft YaHei UI" pitchFamily="34" charset="0"/>
              <a:ea typeface="Microsoft YaHei" pitchFamily="34" charset="-122"/>
              <a:cs typeface="Microsoft YaHei UI" pitchFamily="34" charset="-120"/>
            </a:endParaRPr>
          </a:p>
        </p:txBody>
      </p:sp>
      <p:sp>
        <p:nvSpPr>
          <p:cNvPr id="50" name="Text 48"/>
          <p:cNvSpPr/>
          <p:nvPr/>
        </p:nvSpPr>
        <p:spPr>
          <a:xfrm>
            <a:off x="2971800" y="5244896"/>
            <a:ext cx="922020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and in order</a:t>
            </a:r>
            <a:endParaRPr lang="en-US" sz="1275" dirty="0">
              <a:latin typeface="Microsoft YaHei UI" pitchFamily="34" charset="0"/>
              <a:ea typeface="Microsoft YaHei" pitchFamily="34" charset="-122"/>
              <a:cs typeface="Microsoft YaHei UI" pitchFamily="34" charset="-120"/>
            </a:endParaRPr>
          </a:p>
        </p:txBody>
      </p:sp>
      <p:sp>
        <p:nvSpPr>
          <p:cNvPr id="51" name="Shape 49"/>
          <p:cNvSpPr/>
          <p:nvPr/>
        </p:nvSpPr>
        <p:spPr>
          <a:xfrm>
            <a:off x="4991100" y="1771650"/>
            <a:ext cx="2038350" cy="4095750"/>
          </a:xfrm>
          <a:prstGeom prst="roundRect">
            <a:avLst>
              <a:gd name="adj" fmla="val 11215"/>
            </a:avLst>
          </a:prstGeom>
          <a:solidFill>
            <a:srgbClr val="FFF8D6"/>
          </a:solidFill>
          <a:ln/>
        </p:spPr>
      </p:sp>
      <p:sp>
        <p:nvSpPr>
          <p:cNvPr id="52" name="Shape 50"/>
          <p:cNvSpPr/>
          <p:nvPr/>
        </p:nvSpPr>
        <p:spPr>
          <a:xfrm>
            <a:off x="4991100" y="1771650"/>
            <a:ext cx="2038350" cy="819150"/>
          </a:xfrm>
          <a:prstGeom prst="roundRect">
            <a:avLst>
              <a:gd name="adj" fmla="val 27907"/>
            </a:avLst>
          </a:prstGeom>
          <a:solidFill>
            <a:srgbClr val="FFD100"/>
          </a:solidFill>
          <a:ln/>
        </p:spPr>
      </p:sp>
      <p:sp>
        <p:nvSpPr>
          <p:cNvPr id="53" name="Shape 51"/>
          <p:cNvSpPr/>
          <p:nvPr/>
        </p:nvSpPr>
        <p:spPr>
          <a:xfrm>
            <a:off x="4991100" y="2381250"/>
            <a:ext cx="2038350" cy="209550"/>
          </a:xfrm>
          <a:prstGeom prst="rect">
            <a:avLst/>
          </a:prstGeom>
          <a:solidFill>
            <a:srgbClr val="FFD100"/>
          </a:solidFill>
          <a:ln/>
        </p:spPr>
      </p:sp>
      <p:sp>
        <p:nvSpPr>
          <p:cNvPr id="54" name="Shape 52"/>
          <p:cNvSpPr/>
          <p:nvPr/>
        </p:nvSpPr>
        <p:spPr>
          <a:xfrm>
            <a:off x="5224463" y="2159794"/>
            <a:ext cx="166688" cy="71438"/>
          </a:xfrm>
          <a:custGeom>
            <a:avLst/>
            <a:gdLst/>
            <a:ahLst/>
            <a:cxnLst/>
            <a:rect l="l" t="t" r="r" b="b"/>
            <a:pathLst>
              <a:path w="166688" h="71438">
                <a:moveTo>
                  <a:pt x="166688" y="71438"/>
                </a:moveTo>
                <a:lnTo>
                  <a:pt x="166688" y="47625"/>
                </a:lnTo>
                <a:arcTo hR="47625" wR="47625" stAng="0" swAng="-5400000"/>
                <a:lnTo>
                  <a:pt x="47625" y="0"/>
                </a:lnTo>
                <a:arcTo hR="47625" wR="47625" stAng="16200000" swAng="-5400000"/>
                <a:lnTo>
                  <a:pt x="0" y="71438"/>
                </a:lnTo>
              </a:path>
            </a:pathLst>
          </a:custGeom>
          <a:noFill/>
          <a:ln w="28575">
            <a:solidFill>
              <a:srgbClr val="1E2340"/>
            </a:solidFill>
            <a:prstDash val="solid"/>
          </a:ln>
        </p:spPr>
      </p:sp>
      <p:sp>
        <p:nvSpPr>
          <p:cNvPr id="55" name="Shape 53"/>
          <p:cNvSpPr/>
          <p:nvPr/>
        </p:nvSpPr>
        <p:spPr>
          <a:xfrm>
            <a:off x="5391150" y="2018443"/>
            <a:ext cx="35673" cy="92202"/>
          </a:xfrm>
          <a:custGeom>
            <a:avLst/>
            <a:gdLst/>
            <a:ahLst/>
            <a:cxnLst/>
            <a:rect l="l" t="t" r="r" b="b"/>
            <a:pathLst>
              <a:path w="35673" h="92202">
                <a:moveTo>
                  <a:pt x="0" y="0"/>
                </a:moveTo>
                <a:arcTo hR="47625" wR="47625" stAng="17072025" swAng="9055950"/>
              </a:path>
            </a:pathLst>
          </a:custGeom>
          <a:noFill/>
          <a:ln w="28575">
            <a:solidFill>
              <a:srgbClr val="1E2340"/>
            </a:solidFill>
            <a:prstDash val="solid"/>
          </a:ln>
        </p:spPr>
      </p:sp>
      <p:sp>
        <p:nvSpPr>
          <p:cNvPr id="56" name="Shape 54"/>
          <p:cNvSpPr/>
          <p:nvPr/>
        </p:nvSpPr>
        <p:spPr>
          <a:xfrm>
            <a:off x="5426869" y="2161342"/>
            <a:ext cx="35719" cy="69890"/>
          </a:xfrm>
          <a:custGeom>
            <a:avLst/>
            <a:gdLst/>
            <a:ahLst/>
            <a:cxnLst/>
            <a:rect l="l" t="t" r="r" b="b"/>
            <a:pathLst>
              <a:path w="35719" h="69890">
                <a:moveTo>
                  <a:pt x="35719" y="69890"/>
                </a:moveTo>
                <a:lnTo>
                  <a:pt x="35719" y="46077"/>
                </a:lnTo>
                <a:arcTo hR="47625" wR="47625" stAng="21597436" swAng="-4528786"/>
              </a:path>
            </a:pathLst>
          </a:custGeom>
          <a:noFill/>
          <a:ln w="28575">
            <a:solidFill>
              <a:srgbClr val="1E2340"/>
            </a:solidFill>
            <a:prstDash val="solid"/>
          </a:ln>
        </p:spPr>
      </p:sp>
      <p:sp>
        <p:nvSpPr>
          <p:cNvPr id="57" name="Shape 55"/>
          <p:cNvSpPr/>
          <p:nvPr/>
        </p:nvSpPr>
        <p:spPr>
          <a:xfrm>
            <a:off x="5260181" y="2016919"/>
            <a:ext cx="95250" cy="95250"/>
          </a:xfrm>
          <a:prstGeom prst="ellipse">
            <a:avLst/>
          </a:prstGeom>
          <a:noFill/>
          <a:ln w="28575">
            <a:solidFill>
              <a:srgbClr val="1E2340"/>
            </a:solidFill>
            <a:prstDash val="solid"/>
          </a:ln>
        </p:spPr>
      </p:sp>
      <p:sp>
        <p:nvSpPr>
          <p:cNvPr id="58" name="Text 56"/>
          <p:cNvSpPr/>
          <p:nvPr/>
        </p:nvSpPr>
        <p:spPr>
          <a:xfrm>
            <a:off x="5581650" y="1972273"/>
            <a:ext cx="6610350" cy="320040"/>
          </a:xfrm>
          <a:prstGeom prst="rect">
            <a:avLst/>
          </a:prstGeom>
          <a:noFill/>
          <a:ln/>
        </p:spPr>
        <p:txBody>
          <a:bodyPr wrap="none" lIns="0" tIns="0" rIns="0" bIns="0" rtlCol="0" anchor="t"/>
          <a:lstStyle/>
          <a:p>
            <a:pPr algn="l" indent="0" marL="0">
              <a:buNone/>
            </a:pPr>
            <a:r>
              <a:rPr lang="en-US" sz="2100" b="1" dirty="0">
                <a:solidFill>
                  <a:srgbClr val="1E2340"/>
                </a:solidFill>
                <a:latin typeface="Microsoft YaHei UI" pitchFamily="34" charset="0"/>
                <a:ea typeface="Microsoft YaHei" pitchFamily="34" charset="-122"/>
                <a:cs typeface="Microsoft YaHei UI" pitchFamily="34" charset="-120"/>
              </a:rPr>
              <a:t>Social</a:t>
            </a:r>
            <a:endParaRPr lang="en-US" sz="2100" dirty="0">
              <a:latin typeface="Microsoft YaHei UI" pitchFamily="34" charset="0"/>
              <a:ea typeface="Microsoft YaHei" pitchFamily="34" charset="-122"/>
              <a:cs typeface="Microsoft YaHei UI" pitchFamily="34" charset="-120"/>
            </a:endParaRPr>
          </a:p>
        </p:txBody>
      </p:sp>
      <p:sp>
        <p:nvSpPr>
          <p:cNvPr id="59" name="Text 57"/>
          <p:cNvSpPr/>
          <p:nvPr/>
        </p:nvSpPr>
        <p:spPr>
          <a:xfrm>
            <a:off x="5162550" y="2795525"/>
            <a:ext cx="70294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Youngest · ages 3 to 4</a:t>
            </a:r>
            <a:endParaRPr lang="en-US" sz="975" dirty="0">
              <a:latin typeface="Microsoft YaHei UI" pitchFamily="34" charset="0"/>
              <a:ea typeface="Microsoft YaHei" pitchFamily="34" charset="-122"/>
              <a:cs typeface="Microsoft YaHei UI" pitchFamily="34" charset="-120"/>
            </a:endParaRPr>
          </a:p>
        </p:txBody>
      </p:sp>
      <p:sp>
        <p:nvSpPr>
          <p:cNvPr id="60" name="Text 58"/>
          <p:cNvSpPr/>
          <p:nvPr/>
        </p:nvSpPr>
        <p:spPr>
          <a:xfrm>
            <a:off x="5162550" y="3016046"/>
            <a:ext cx="70294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Curious about</a:t>
            </a:r>
            <a:endParaRPr lang="en-US" sz="1275" dirty="0">
              <a:latin typeface="Microsoft YaHei UI" pitchFamily="34" charset="0"/>
              <a:ea typeface="Microsoft YaHei" pitchFamily="34" charset="-122"/>
              <a:cs typeface="Microsoft YaHei UI" pitchFamily="34" charset="-120"/>
            </a:endParaRPr>
          </a:p>
        </p:txBody>
      </p:sp>
      <p:sp>
        <p:nvSpPr>
          <p:cNvPr id="61" name="Text 59"/>
          <p:cNvSpPr/>
          <p:nvPr/>
        </p:nvSpPr>
        <p:spPr>
          <a:xfrm>
            <a:off x="5162550" y="3273221"/>
            <a:ext cx="70294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kindergarten, likes</a:t>
            </a:r>
            <a:endParaRPr lang="en-US" sz="1275" dirty="0">
              <a:latin typeface="Microsoft YaHei UI" pitchFamily="34" charset="0"/>
              <a:ea typeface="Microsoft YaHei" pitchFamily="34" charset="-122"/>
              <a:cs typeface="Microsoft YaHei UI" pitchFamily="34" charset="-120"/>
            </a:endParaRPr>
          </a:p>
        </p:txBody>
      </p:sp>
      <p:sp>
        <p:nvSpPr>
          <p:cNvPr id="62" name="Text 60"/>
          <p:cNvSpPr/>
          <p:nvPr/>
        </p:nvSpPr>
        <p:spPr>
          <a:xfrm>
            <a:off x="5162550" y="3530396"/>
            <a:ext cx="70294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going</a:t>
            </a:r>
            <a:endParaRPr lang="en-US" sz="1275" dirty="0">
              <a:latin typeface="Microsoft YaHei UI" pitchFamily="34" charset="0"/>
              <a:ea typeface="Microsoft YaHei" pitchFamily="34" charset="-122"/>
              <a:cs typeface="Microsoft YaHei UI" pitchFamily="34" charset="-120"/>
            </a:endParaRPr>
          </a:p>
        </p:txBody>
      </p:sp>
      <p:sp>
        <p:nvSpPr>
          <p:cNvPr id="63" name="Shape 61"/>
          <p:cNvSpPr/>
          <p:nvPr/>
        </p:nvSpPr>
        <p:spPr>
          <a:xfrm>
            <a:off x="5867400" y="4095750"/>
            <a:ext cx="285750" cy="209550"/>
          </a:xfrm>
          <a:custGeom>
            <a:avLst/>
            <a:gdLst/>
            <a:ahLst/>
            <a:cxnLst/>
            <a:rect l="l" t="t" r="r" b="b"/>
            <a:pathLst>
              <a:path w="285750" h="209550">
                <a:moveTo>
                  <a:pt x="0" y="0"/>
                </a:moveTo>
                <a:lnTo>
                  <a:pt x="142875" y="209550"/>
                </a:lnTo>
                <a:lnTo>
                  <a:pt x="285750" y="0"/>
                </a:lnTo>
              </a:path>
            </a:pathLst>
          </a:custGeom>
          <a:noFill/>
          <a:ln w="38100">
            <a:solidFill>
              <a:srgbClr val="A98D07"/>
            </a:solidFill>
            <a:prstDash val="solid"/>
          </a:ln>
        </p:spPr>
      </p:sp>
      <p:sp>
        <p:nvSpPr>
          <p:cNvPr id="64" name="Text 62"/>
          <p:cNvSpPr/>
          <p:nvPr/>
        </p:nvSpPr>
        <p:spPr>
          <a:xfrm>
            <a:off x="5162550" y="4510025"/>
            <a:ext cx="70294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Oldest · ages 5 to 6</a:t>
            </a:r>
            <a:endParaRPr lang="en-US" sz="975" dirty="0">
              <a:latin typeface="Microsoft YaHei UI" pitchFamily="34" charset="0"/>
              <a:ea typeface="Microsoft YaHei" pitchFamily="34" charset="-122"/>
              <a:cs typeface="Microsoft YaHei UI" pitchFamily="34" charset="-120"/>
            </a:endParaRPr>
          </a:p>
        </p:txBody>
      </p:sp>
      <p:sp>
        <p:nvSpPr>
          <p:cNvPr id="65" name="Text 63"/>
          <p:cNvSpPr/>
          <p:nvPr/>
        </p:nvSpPr>
        <p:spPr>
          <a:xfrm>
            <a:off x="5162550" y="4730546"/>
            <a:ext cx="70294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Settles quarrels with</a:t>
            </a:r>
            <a:endParaRPr lang="en-US" sz="1275" dirty="0">
              <a:latin typeface="Microsoft YaHei UI" pitchFamily="34" charset="0"/>
              <a:ea typeface="Microsoft YaHei" pitchFamily="34" charset="-122"/>
              <a:cs typeface="Microsoft YaHei UI" pitchFamily="34" charset="-120"/>
            </a:endParaRPr>
          </a:p>
        </p:txBody>
      </p:sp>
      <p:sp>
        <p:nvSpPr>
          <p:cNvPr id="66" name="Text 64"/>
          <p:cNvSpPr/>
          <p:nvPr/>
        </p:nvSpPr>
        <p:spPr>
          <a:xfrm>
            <a:off x="5162550" y="4987721"/>
            <a:ext cx="70294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friends on their own</a:t>
            </a:r>
            <a:endParaRPr lang="en-US" sz="1275" dirty="0">
              <a:latin typeface="Microsoft YaHei UI" pitchFamily="34" charset="0"/>
              <a:ea typeface="Microsoft YaHei" pitchFamily="34" charset="-122"/>
              <a:cs typeface="Microsoft YaHei UI" pitchFamily="34" charset="-120"/>
            </a:endParaRPr>
          </a:p>
        </p:txBody>
      </p:sp>
      <p:sp>
        <p:nvSpPr>
          <p:cNvPr id="67" name="Shape 65"/>
          <p:cNvSpPr/>
          <p:nvPr/>
        </p:nvSpPr>
        <p:spPr>
          <a:xfrm>
            <a:off x="7181850" y="1771650"/>
            <a:ext cx="2038350" cy="4095750"/>
          </a:xfrm>
          <a:prstGeom prst="roundRect">
            <a:avLst>
              <a:gd name="adj" fmla="val 11215"/>
            </a:avLst>
          </a:prstGeom>
          <a:solidFill>
            <a:srgbClr val="DAF8E4"/>
          </a:solidFill>
          <a:ln/>
        </p:spPr>
      </p:sp>
      <p:sp>
        <p:nvSpPr>
          <p:cNvPr id="68" name="Shape 66"/>
          <p:cNvSpPr/>
          <p:nvPr/>
        </p:nvSpPr>
        <p:spPr>
          <a:xfrm>
            <a:off x="7181850" y="1771650"/>
            <a:ext cx="2038350" cy="819150"/>
          </a:xfrm>
          <a:prstGeom prst="roundRect">
            <a:avLst>
              <a:gd name="adj" fmla="val 27907"/>
            </a:avLst>
          </a:prstGeom>
          <a:solidFill>
            <a:srgbClr val="15D157"/>
          </a:solidFill>
          <a:ln/>
        </p:spPr>
      </p:sp>
      <p:sp>
        <p:nvSpPr>
          <p:cNvPr id="69" name="Shape 67"/>
          <p:cNvSpPr/>
          <p:nvPr/>
        </p:nvSpPr>
        <p:spPr>
          <a:xfrm>
            <a:off x="7181850" y="2381250"/>
            <a:ext cx="2038350" cy="209550"/>
          </a:xfrm>
          <a:prstGeom prst="rect">
            <a:avLst/>
          </a:prstGeom>
          <a:solidFill>
            <a:srgbClr val="15D157"/>
          </a:solidFill>
          <a:ln/>
        </p:spPr>
      </p:sp>
      <p:sp>
        <p:nvSpPr>
          <p:cNvPr id="70" name="Shape 68"/>
          <p:cNvSpPr/>
          <p:nvPr/>
        </p:nvSpPr>
        <p:spPr>
          <a:xfrm>
            <a:off x="7481433" y="2012631"/>
            <a:ext cx="105533" cy="87644"/>
          </a:xfrm>
          <a:custGeom>
            <a:avLst/>
            <a:gdLst/>
            <a:ahLst/>
            <a:cxnLst/>
            <a:rect l="l" t="t" r="r" b="b"/>
            <a:pathLst>
              <a:path w="105533" h="87644">
                <a:moveTo>
                  <a:pt x="8789" y="87632"/>
                </a:moveTo>
                <a:arcTo hR="8334" wR="8334" stAng="5212557" swAng="7560379"/>
                <a:lnTo>
                  <a:pt x="45698" y="4288"/>
                </a:lnTo>
                <a:arcTo hR="8334" wR="8334" stAng="12542673" swAng="7067977"/>
                <a:lnTo>
                  <a:pt x="104039" y="74535"/>
                </a:lnTo>
                <a:arcTo hR="8334" wR="8334" stAng="19508980" swAng="7478972"/>
                <a:close/>
              </a:path>
            </a:pathLst>
          </a:custGeom>
          <a:noFill/>
          <a:ln w="28575">
            <a:solidFill>
              <a:srgbClr val="1E2340"/>
            </a:solidFill>
            <a:prstDash val="solid"/>
          </a:ln>
        </p:spPr>
      </p:sp>
      <p:sp>
        <p:nvSpPr>
          <p:cNvPr id="71" name="Shape 69"/>
          <p:cNvSpPr/>
          <p:nvPr/>
        </p:nvSpPr>
        <p:spPr>
          <a:xfrm>
            <a:off x="7427119" y="2147887"/>
            <a:ext cx="83344" cy="83344"/>
          </a:xfrm>
          <a:prstGeom prst="roundRect">
            <a:avLst>
              <a:gd name="adj" fmla="val 14286"/>
            </a:avLst>
          </a:prstGeom>
          <a:noFill/>
          <a:ln w="28575">
            <a:solidFill>
              <a:srgbClr val="1E2340"/>
            </a:solidFill>
            <a:prstDash val="solid"/>
          </a:ln>
        </p:spPr>
      </p:sp>
      <p:sp>
        <p:nvSpPr>
          <p:cNvPr id="72" name="Shape 70"/>
          <p:cNvSpPr/>
          <p:nvPr/>
        </p:nvSpPr>
        <p:spPr>
          <a:xfrm>
            <a:off x="7558088" y="2147887"/>
            <a:ext cx="83344" cy="83344"/>
          </a:xfrm>
          <a:prstGeom prst="ellipse">
            <a:avLst/>
          </a:prstGeom>
          <a:noFill/>
          <a:ln w="28575">
            <a:solidFill>
              <a:srgbClr val="1E2340"/>
            </a:solidFill>
            <a:prstDash val="solid"/>
          </a:ln>
        </p:spPr>
      </p:sp>
      <p:sp>
        <p:nvSpPr>
          <p:cNvPr id="73" name="Text 71"/>
          <p:cNvSpPr/>
          <p:nvPr/>
        </p:nvSpPr>
        <p:spPr>
          <a:xfrm>
            <a:off x="7772400" y="1972273"/>
            <a:ext cx="4419600" cy="320040"/>
          </a:xfrm>
          <a:prstGeom prst="rect">
            <a:avLst/>
          </a:prstGeom>
          <a:noFill/>
          <a:ln/>
        </p:spPr>
        <p:txBody>
          <a:bodyPr wrap="none" lIns="0" tIns="0" rIns="0" bIns="0" rtlCol="0" anchor="t"/>
          <a:lstStyle/>
          <a:p>
            <a:pPr algn="l" indent="0" marL="0">
              <a:buNone/>
            </a:pPr>
            <a:r>
              <a:rPr lang="en-US" sz="2100" b="1" dirty="0">
                <a:solidFill>
                  <a:srgbClr val="1E2340"/>
                </a:solidFill>
                <a:latin typeface="Microsoft YaHei UI" pitchFamily="34" charset="0"/>
                <a:ea typeface="Microsoft YaHei" pitchFamily="34" charset="-122"/>
                <a:cs typeface="Microsoft YaHei UI" pitchFamily="34" charset="-120"/>
              </a:rPr>
              <a:t>Science</a:t>
            </a:r>
            <a:endParaRPr lang="en-US" sz="2100" dirty="0">
              <a:latin typeface="Microsoft YaHei UI" pitchFamily="34" charset="0"/>
              <a:ea typeface="Microsoft YaHei" pitchFamily="34" charset="-122"/>
              <a:cs typeface="Microsoft YaHei UI" pitchFamily="34" charset="-120"/>
            </a:endParaRPr>
          </a:p>
        </p:txBody>
      </p:sp>
      <p:sp>
        <p:nvSpPr>
          <p:cNvPr id="74" name="Text 72"/>
          <p:cNvSpPr/>
          <p:nvPr/>
        </p:nvSpPr>
        <p:spPr>
          <a:xfrm>
            <a:off x="7353300" y="2795525"/>
            <a:ext cx="483870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Youngest · ages 3 to 4</a:t>
            </a:r>
            <a:endParaRPr lang="en-US" sz="975" dirty="0">
              <a:latin typeface="Microsoft YaHei UI" pitchFamily="34" charset="0"/>
              <a:ea typeface="Microsoft YaHei" pitchFamily="34" charset="-122"/>
              <a:cs typeface="Microsoft YaHei UI" pitchFamily="34" charset="-120"/>
            </a:endParaRPr>
          </a:p>
        </p:txBody>
      </p:sp>
      <p:sp>
        <p:nvSpPr>
          <p:cNvPr id="75" name="Text 73"/>
          <p:cNvSpPr/>
          <p:nvPr/>
        </p:nvSpPr>
        <p:spPr>
          <a:xfrm>
            <a:off x="7353300" y="3016046"/>
            <a:ext cx="483870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Counts up to 5,</a:t>
            </a:r>
            <a:endParaRPr lang="en-US" sz="1275" dirty="0">
              <a:latin typeface="Microsoft YaHei UI" pitchFamily="34" charset="0"/>
              <a:ea typeface="Microsoft YaHei" pitchFamily="34" charset="-122"/>
              <a:cs typeface="Microsoft YaHei UI" pitchFamily="34" charset="-120"/>
            </a:endParaRPr>
          </a:p>
        </p:txBody>
      </p:sp>
      <p:sp>
        <p:nvSpPr>
          <p:cNvPr id="76" name="Text 74"/>
          <p:cNvSpPr/>
          <p:nvPr/>
        </p:nvSpPr>
        <p:spPr>
          <a:xfrm>
            <a:off x="7353300" y="3273221"/>
            <a:ext cx="483870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touching each one</a:t>
            </a:r>
            <a:endParaRPr lang="en-US" sz="1275" dirty="0">
              <a:latin typeface="Microsoft YaHei UI" pitchFamily="34" charset="0"/>
              <a:ea typeface="Microsoft YaHei" pitchFamily="34" charset="-122"/>
              <a:cs typeface="Microsoft YaHei UI" pitchFamily="34" charset="-120"/>
            </a:endParaRPr>
          </a:p>
        </p:txBody>
      </p:sp>
      <p:sp>
        <p:nvSpPr>
          <p:cNvPr id="77" name="Shape 75"/>
          <p:cNvSpPr/>
          <p:nvPr/>
        </p:nvSpPr>
        <p:spPr>
          <a:xfrm>
            <a:off x="8058150" y="4095750"/>
            <a:ext cx="285750" cy="209550"/>
          </a:xfrm>
          <a:custGeom>
            <a:avLst/>
            <a:gdLst/>
            <a:ahLst/>
            <a:cxnLst/>
            <a:rect l="l" t="t" r="r" b="b"/>
            <a:pathLst>
              <a:path w="285750" h="209550">
                <a:moveTo>
                  <a:pt x="0" y="0"/>
                </a:moveTo>
                <a:lnTo>
                  <a:pt x="142875" y="209550"/>
                </a:lnTo>
                <a:lnTo>
                  <a:pt x="285750" y="0"/>
                </a:lnTo>
              </a:path>
            </a:pathLst>
          </a:custGeom>
          <a:noFill/>
          <a:ln w="38100">
            <a:solidFill>
              <a:srgbClr val="12A046"/>
            </a:solidFill>
            <a:prstDash val="solid"/>
          </a:ln>
        </p:spPr>
      </p:sp>
      <p:sp>
        <p:nvSpPr>
          <p:cNvPr id="78" name="Text 76"/>
          <p:cNvSpPr/>
          <p:nvPr/>
        </p:nvSpPr>
        <p:spPr>
          <a:xfrm>
            <a:off x="7353300" y="4510025"/>
            <a:ext cx="483870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Oldest · ages 5 to 6</a:t>
            </a:r>
            <a:endParaRPr lang="en-US" sz="975" dirty="0">
              <a:latin typeface="Microsoft YaHei UI" pitchFamily="34" charset="0"/>
              <a:ea typeface="Microsoft YaHei" pitchFamily="34" charset="-122"/>
              <a:cs typeface="Microsoft YaHei UI" pitchFamily="34" charset="-120"/>
            </a:endParaRPr>
          </a:p>
        </p:txBody>
      </p:sp>
      <p:sp>
        <p:nvSpPr>
          <p:cNvPr id="79" name="Text 77"/>
          <p:cNvSpPr/>
          <p:nvPr/>
        </p:nvSpPr>
        <p:spPr>
          <a:xfrm>
            <a:off x="7353300" y="4730546"/>
            <a:ext cx="483870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Adds and takes</a:t>
            </a:r>
            <a:endParaRPr lang="en-US" sz="1275" dirty="0">
              <a:latin typeface="Microsoft YaHei UI" pitchFamily="34" charset="0"/>
              <a:ea typeface="Microsoft YaHei" pitchFamily="34" charset="-122"/>
              <a:cs typeface="Microsoft YaHei UI" pitchFamily="34" charset="-120"/>
            </a:endParaRPr>
          </a:p>
        </p:txBody>
      </p:sp>
      <p:sp>
        <p:nvSpPr>
          <p:cNvPr id="80" name="Text 78"/>
          <p:cNvSpPr/>
          <p:nvPr/>
        </p:nvSpPr>
        <p:spPr>
          <a:xfrm>
            <a:off x="7353300" y="4987721"/>
            <a:ext cx="483870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away to 10 with</a:t>
            </a:r>
            <a:endParaRPr lang="en-US" sz="1275" dirty="0">
              <a:latin typeface="Microsoft YaHei UI" pitchFamily="34" charset="0"/>
              <a:ea typeface="Microsoft YaHei" pitchFamily="34" charset="-122"/>
              <a:cs typeface="Microsoft YaHei UI" pitchFamily="34" charset="-120"/>
            </a:endParaRPr>
          </a:p>
        </p:txBody>
      </p:sp>
      <p:sp>
        <p:nvSpPr>
          <p:cNvPr id="81" name="Text 79"/>
          <p:cNvSpPr/>
          <p:nvPr/>
        </p:nvSpPr>
        <p:spPr>
          <a:xfrm>
            <a:off x="7353300" y="5244896"/>
            <a:ext cx="483870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real things</a:t>
            </a:r>
            <a:endParaRPr lang="en-US" sz="1275" dirty="0">
              <a:latin typeface="Microsoft YaHei UI" pitchFamily="34" charset="0"/>
              <a:ea typeface="Microsoft YaHei" pitchFamily="34" charset="-122"/>
              <a:cs typeface="Microsoft YaHei UI" pitchFamily="34" charset="-120"/>
            </a:endParaRPr>
          </a:p>
        </p:txBody>
      </p:sp>
      <p:sp>
        <p:nvSpPr>
          <p:cNvPr id="82" name="Shape 80"/>
          <p:cNvSpPr/>
          <p:nvPr/>
        </p:nvSpPr>
        <p:spPr>
          <a:xfrm>
            <a:off x="9372600" y="1771650"/>
            <a:ext cx="2038350" cy="4095750"/>
          </a:xfrm>
          <a:prstGeom prst="roundRect">
            <a:avLst>
              <a:gd name="adj" fmla="val 11215"/>
            </a:avLst>
          </a:prstGeom>
          <a:solidFill>
            <a:srgbClr val="D9F3FF"/>
          </a:solidFill>
          <a:ln/>
        </p:spPr>
      </p:sp>
      <p:sp>
        <p:nvSpPr>
          <p:cNvPr id="83" name="Shape 81"/>
          <p:cNvSpPr/>
          <p:nvPr/>
        </p:nvSpPr>
        <p:spPr>
          <a:xfrm>
            <a:off x="9372600" y="1771650"/>
            <a:ext cx="2038350" cy="819150"/>
          </a:xfrm>
          <a:prstGeom prst="roundRect">
            <a:avLst>
              <a:gd name="adj" fmla="val 27907"/>
            </a:avLst>
          </a:prstGeom>
          <a:solidFill>
            <a:srgbClr val="14B4FF"/>
          </a:solidFill>
          <a:ln/>
        </p:spPr>
      </p:sp>
      <p:sp>
        <p:nvSpPr>
          <p:cNvPr id="84" name="Shape 82"/>
          <p:cNvSpPr/>
          <p:nvPr/>
        </p:nvSpPr>
        <p:spPr>
          <a:xfrm>
            <a:off x="9372600" y="2381250"/>
            <a:ext cx="2038350" cy="209550"/>
          </a:xfrm>
          <a:prstGeom prst="rect">
            <a:avLst/>
          </a:prstGeom>
          <a:solidFill>
            <a:srgbClr val="14B4FF"/>
          </a:solidFill>
          <a:ln/>
        </p:spPr>
      </p:sp>
      <p:sp>
        <p:nvSpPr>
          <p:cNvPr id="85" name="Shape 83"/>
          <p:cNvSpPr/>
          <p:nvPr/>
        </p:nvSpPr>
        <p:spPr>
          <a:xfrm>
            <a:off x="9605962" y="2005012"/>
            <a:ext cx="238125" cy="238125"/>
          </a:xfrm>
          <a:custGeom>
            <a:avLst/>
            <a:gdLst/>
            <a:ahLst/>
            <a:cxnLst/>
            <a:rect l="l" t="t" r="r" b="b"/>
            <a:pathLst>
              <a:path w="238125" h="238125">
                <a:moveTo>
                  <a:pt x="119063" y="238125"/>
                </a:moveTo>
                <a:arcTo hR="119063" wR="119063" stAng="5400000" swAng="10800000"/>
                <a:arcTo hR="107156" wR="119063" stAng="16200000" swAng="5400000"/>
                <a:arcTo hR="59531" wR="59531" stAng="0" swAng="5400000"/>
                <a:lnTo>
                  <a:pt x="151805" y="166688"/>
                </a:lnTo>
                <a:arcTo hR="20836" wR="20836" stAng="16200000" swAng="-7612194"/>
                <a:lnTo>
                  <a:pt x="138708" y="204788"/>
                </a:lnTo>
                <a:arcTo hR="20836" wR="20836" stAng="19387806" swAng="7612194"/>
                <a:close/>
              </a:path>
            </a:pathLst>
          </a:custGeom>
          <a:noFill/>
          <a:ln w="28575">
            <a:solidFill>
              <a:srgbClr val="1E2340"/>
            </a:solidFill>
            <a:prstDash val="solid"/>
          </a:ln>
        </p:spPr>
      </p:sp>
      <p:sp>
        <p:nvSpPr>
          <p:cNvPr id="86" name="Shape 84"/>
          <p:cNvSpPr/>
          <p:nvPr/>
        </p:nvSpPr>
        <p:spPr>
          <a:xfrm>
            <a:off x="9736931" y="2052637"/>
            <a:ext cx="11906" cy="11906"/>
          </a:xfrm>
          <a:prstGeom prst="ellipse">
            <a:avLst/>
          </a:prstGeom>
          <a:solidFill>
            <a:srgbClr val="1E2340"/>
          </a:solidFill>
          <a:ln w="28575">
            <a:solidFill>
              <a:srgbClr val="1E2340"/>
            </a:solidFill>
            <a:prstDash val="solid"/>
          </a:ln>
        </p:spPr>
      </p:sp>
      <p:sp>
        <p:nvSpPr>
          <p:cNvPr id="87" name="Shape 85"/>
          <p:cNvSpPr/>
          <p:nvPr/>
        </p:nvSpPr>
        <p:spPr>
          <a:xfrm>
            <a:off x="9784556" y="2100263"/>
            <a:ext cx="11906" cy="11906"/>
          </a:xfrm>
          <a:prstGeom prst="ellipse">
            <a:avLst/>
          </a:prstGeom>
          <a:solidFill>
            <a:srgbClr val="1E2340"/>
          </a:solidFill>
          <a:ln w="28575">
            <a:solidFill>
              <a:srgbClr val="1E2340"/>
            </a:solidFill>
            <a:prstDash val="solid"/>
          </a:ln>
        </p:spPr>
      </p:sp>
      <p:sp>
        <p:nvSpPr>
          <p:cNvPr id="88" name="Shape 86"/>
          <p:cNvSpPr/>
          <p:nvPr/>
        </p:nvSpPr>
        <p:spPr>
          <a:xfrm>
            <a:off x="9653588" y="2124075"/>
            <a:ext cx="11906" cy="11906"/>
          </a:xfrm>
          <a:prstGeom prst="ellipse">
            <a:avLst/>
          </a:prstGeom>
          <a:solidFill>
            <a:srgbClr val="1E2340"/>
          </a:solidFill>
          <a:ln w="28575">
            <a:solidFill>
              <a:srgbClr val="1E2340"/>
            </a:solidFill>
            <a:prstDash val="solid"/>
          </a:ln>
        </p:spPr>
      </p:sp>
      <p:sp>
        <p:nvSpPr>
          <p:cNvPr id="89" name="Shape 87"/>
          <p:cNvSpPr/>
          <p:nvPr/>
        </p:nvSpPr>
        <p:spPr>
          <a:xfrm>
            <a:off x="9677400" y="2064544"/>
            <a:ext cx="11906" cy="11906"/>
          </a:xfrm>
          <a:prstGeom prst="ellipse">
            <a:avLst/>
          </a:prstGeom>
          <a:solidFill>
            <a:srgbClr val="1E2340"/>
          </a:solidFill>
          <a:ln w="28575">
            <a:solidFill>
              <a:srgbClr val="1E2340"/>
            </a:solidFill>
            <a:prstDash val="solid"/>
          </a:ln>
        </p:spPr>
      </p:sp>
      <p:sp>
        <p:nvSpPr>
          <p:cNvPr id="90" name="Text 88"/>
          <p:cNvSpPr/>
          <p:nvPr/>
        </p:nvSpPr>
        <p:spPr>
          <a:xfrm>
            <a:off x="9963150" y="1972273"/>
            <a:ext cx="2228850" cy="320040"/>
          </a:xfrm>
          <a:prstGeom prst="rect">
            <a:avLst/>
          </a:prstGeom>
          <a:noFill/>
          <a:ln/>
        </p:spPr>
        <p:txBody>
          <a:bodyPr wrap="none" lIns="0" tIns="0" rIns="0" bIns="0" rtlCol="0" anchor="t"/>
          <a:lstStyle/>
          <a:p>
            <a:pPr algn="l" indent="0" marL="0">
              <a:buNone/>
            </a:pPr>
            <a:r>
              <a:rPr lang="en-US" sz="2100" b="1" dirty="0">
                <a:solidFill>
                  <a:srgbClr val="1E2340"/>
                </a:solidFill>
                <a:latin typeface="Microsoft YaHei UI" pitchFamily="34" charset="0"/>
                <a:ea typeface="Microsoft YaHei" pitchFamily="34" charset="-122"/>
                <a:cs typeface="Microsoft YaHei UI" pitchFamily="34" charset="-120"/>
              </a:rPr>
              <a:t>Art</a:t>
            </a:r>
            <a:endParaRPr lang="en-US" sz="2100" dirty="0">
              <a:latin typeface="Microsoft YaHei UI" pitchFamily="34" charset="0"/>
              <a:ea typeface="Microsoft YaHei" pitchFamily="34" charset="-122"/>
              <a:cs typeface="Microsoft YaHei UI" pitchFamily="34" charset="-120"/>
            </a:endParaRPr>
          </a:p>
        </p:txBody>
      </p:sp>
      <p:sp>
        <p:nvSpPr>
          <p:cNvPr id="91" name="Text 89"/>
          <p:cNvSpPr/>
          <p:nvPr/>
        </p:nvSpPr>
        <p:spPr>
          <a:xfrm>
            <a:off x="9544050" y="2795525"/>
            <a:ext cx="26479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Youngest · ages 3 to 4</a:t>
            </a:r>
            <a:endParaRPr lang="en-US" sz="975" dirty="0">
              <a:latin typeface="Microsoft YaHei UI" pitchFamily="34" charset="0"/>
              <a:ea typeface="Microsoft YaHei" pitchFamily="34" charset="-122"/>
              <a:cs typeface="Microsoft YaHei UI" pitchFamily="34" charset="-120"/>
            </a:endParaRPr>
          </a:p>
        </p:txBody>
      </p:sp>
      <p:sp>
        <p:nvSpPr>
          <p:cNvPr id="92" name="Text 90"/>
          <p:cNvSpPr/>
          <p:nvPr/>
        </p:nvSpPr>
        <p:spPr>
          <a:xfrm>
            <a:off x="9544050" y="3016046"/>
            <a:ext cx="2647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Loves to scribble,</a:t>
            </a:r>
            <a:endParaRPr lang="en-US" sz="1275" dirty="0">
              <a:latin typeface="Microsoft YaHei UI" pitchFamily="34" charset="0"/>
              <a:ea typeface="Microsoft YaHei" pitchFamily="34" charset="-122"/>
              <a:cs typeface="Microsoft YaHei UI" pitchFamily="34" charset="-120"/>
            </a:endParaRPr>
          </a:p>
        </p:txBody>
      </p:sp>
      <p:sp>
        <p:nvSpPr>
          <p:cNvPr id="93" name="Text 91"/>
          <p:cNvSpPr/>
          <p:nvPr/>
        </p:nvSpPr>
        <p:spPr>
          <a:xfrm>
            <a:off x="9544050" y="3273221"/>
            <a:ext cx="2647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cut and stick</a:t>
            </a:r>
            <a:endParaRPr lang="en-US" sz="1275" dirty="0">
              <a:latin typeface="Microsoft YaHei UI" pitchFamily="34" charset="0"/>
              <a:ea typeface="Microsoft YaHei" pitchFamily="34" charset="-122"/>
              <a:cs typeface="Microsoft YaHei UI" pitchFamily="34" charset="-120"/>
            </a:endParaRPr>
          </a:p>
        </p:txBody>
      </p:sp>
      <p:sp>
        <p:nvSpPr>
          <p:cNvPr id="94" name="Shape 92"/>
          <p:cNvSpPr/>
          <p:nvPr/>
        </p:nvSpPr>
        <p:spPr>
          <a:xfrm>
            <a:off x="10248900" y="4095750"/>
            <a:ext cx="285750" cy="209550"/>
          </a:xfrm>
          <a:custGeom>
            <a:avLst/>
            <a:gdLst/>
            <a:ahLst/>
            <a:cxnLst/>
            <a:rect l="l" t="t" r="r" b="b"/>
            <a:pathLst>
              <a:path w="285750" h="209550">
                <a:moveTo>
                  <a:pt x="0" y="0"/>
                </a:moveTo>
                <a:lnTo>
                  <a:pt x="142875" y="209550"/>
                </a:lnTo>
                <a:lnTo>
                  <a:pt x="285750" y="0"/>
                </a:lnTo>
              </a:path>
            </a:pathLst>
          </a:custGeom>
          <a:noFill/>
          <a:ln w="38100">
            <a:solidFill>
              <a:srgbClr val="128BC4"/>
            </a:solidFill>
            <a:prstDash val="solid"/>
          </a:ln>
        </p:spPr>
      </p:sp>
      <p:sp>
        <p:nvSpPr>
          <p:cNvPr id="95" name="Text 93"/>
          <p:cNvSpPr/>
          <p:nvPr/>
        </p:nvSpPr>
        <p:spPr>
          <a:xfrm>
            <a:off x="9544050" y="4510025"/>
            <a:ext cx="26479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Oldest · ages 5 to 6</a:t>
            </a:r>
            <a:endParaRPr lang="en-US" sz="975" dirty="0">
              <a:latin typeface="Microsoft YaHei UI" pitchFamily="34" charset="0"/>
              <a:ea typeface="Microsoft YaHei" pitchFamily="34" charset="-122"/>
              <a:cs typeface="Microsoft YaHei UI" pitchFamily="34" charset="-120"/>
            </a:endParaRPr>
          </a:p>
        </p:txBody>
      </p:sp>
      <p:sp>
        <p:nvSpPr>
          <p:cNvPr id="96" name="Text 94"/>
          <p:cNvSpPr/>
          <p:nvPr/>
        </p:nvSpPr>
        <p:spPr>
          <a:xfrm>
            <a:off x="9544050" y="4730546"/>
            <a:ext cx="2647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Shows ideas with</a:t>
            </a:r>
            <a:endParaRPr lang="en-US" sz="1275" dirty="0">
              <a:latin typeface="Microsoft YaHei UI" pitchFamily="34" charset="0"/>
              <a:ea typeface="Microsoft YaHei" pitchFamily="34" charset="-122"/>
              <a:cs typeface="Microsoft YaHei UI" pitchFamily="34" charset="-120"/>
            </a:endParaRPr>
          </a:p>
        </p:txBody>
      </p:sp>
      <p:sp>
        <p:nvSpPr>
          <p:cNvPr id="97" name="Text 95"/>
          <p:cNvSpPr/>
          <p:nvPr/>
        </p:nvSpPr>
        <p:spPr>
          <a:xfrm>
            <a:off x="9544050" y="4987721"/>
            <a:ext cx="2647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many tools</a:t>
            </a:r>
            <a:endParaRPr lang="en-US" sz="1275" dirty="0">
              <a:latin typeface="Microsoft YaHei UI" pitchFamily="34" charset="0"/>
              <a:ea typeface="Microsoft YaHei" pitchFamily="34" charset="-122"/>
              <a:cs typeface="Microsoft YaHei UI" pitchFamily="34" charset="-120"/>
            </a:endParaRPr>
          </a:p>
        </p:txBody>
      </p:sp>
      <p:sp>
        <p:nvSpPr>
          <p:cNvPr id="98" name="Text 96"/>
          <p:cNvSpPr/>
          <p:nvPr/>
        </p:nvSpPr>
        <p:spPr>
          <a:xfrm>
            <a:off x="9544050" y="5244896"/>
            <a:ext cx="2647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and materials</a:t>
            </a:r>
            <a:endParaRPr lang="en-US" sz="1275" dirty="0">
              <a:latin typeface="Microsoft YaHei UI" pitchFamily="34" charset="0"/>
              <a:ea typeface="Microsoft YaHei" pitchFamily="34" charset="-122"/>
              <a:cs typeface="Microsoft YaHei UI" pitchFamily="34" charset="-120"/>
            </a:endParaRPr>
          </a:p>
        </p:txBody>
      </p:sp>
      <p:sp>
        <p:nvSpPr>
          <p:cNvPr id="99" name="Text 97"/>
          <p:cNvSpPr/>
          <p:nvPr/>
        </p:nvSpPr>
        <p:spPr>
          <a:xfrm>
            <a:off x="609600" y="618570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Ministry of Education, Guidelines for Children Aged 3 to 6 (2012). Rough expectations at the end of each age, not pass marks</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7813" b="7813"/>
          <a:stretch/>
        </p:blipFill>
        <p:spPr>
          <a:xfrm>
            <a:off x="0" y="0"/>
            <a:ext cx="12192000" cy="6858000"/>
          </a:xfrm>
          <a:prstGeom prst="rect">
            <a:avLst/>
          </a:prstGeom>
        </p:spPr>
      </p:pic>
      <p:sp>
        <p:nvSpPr>
          <p:cNvPr id="3" name="svg2pptx-gradient-s0007-0000"/>
          <p:cNvSpPr/>
          <p:nvPr/>
        </p:nvSpPr>
        <p:spPr>
          <a:xfrm>
            <a:off x="0" y="0"/>
            <a:ext cx="12192000" cy="6858000"/>
          </a:xfrm>
          <a:prstGeom prst="rect">
            <a:avLst/>
          </a:prstGeom>
          <a:gradFill rotWithShape="1">
            <a:gsLst>
              <a:gs pos="0">
                <a:srgbClr val="FFF9F0">
                  <a:alpha val="97000"/>
                </a:srgbClr>
              </a:gs>
              <a:gs pos="55000">
                <a:srgbClr val="FFF9F0">
                  <a:alpha val="92000"/>
                </a:srgbClr>
              </a:gs>
              <a:gs pos="100000">
                <a:srgbClr val="FFF9F0">
                  <a:alpha val="50000"/>
                </a:srgbClr>
              </a:gs>
            </a:gsLst>
            <a:lin ang="0" scaled="1"/>
          </a:gradFill>
          <a:ln/>
        </p:spPr>
      </p:sp>
      <p:sp>
        <p:nvSpPr>
          <p:cNvPr id="4" name="Text 1"/>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5" name="Shape 2"/>
          <p:cNvSpPr/>
          <p:nvPr/>
        </p:nvSpPr>
        <p:spPr>
          <a:xfrm>
            <a:off x="11239500" y="6438900"/>
            <a:ext cx="342900" cy="342900"/>
          </a:xfrm>
          <a:prstGeom prst="ellipse">
            <a:avLst/>
          </a:prstGeom>
          <a:solidFill>
            <a:srgbClr val="DAF8E4"/>
          </a:solidFill>
          <a:ln/>
        </p:spPr>
      </p:sp>
      <p:sp>
        <p:nvSpPr>
          <p:cNvPr id="6" name="pptwise-slidenum-s0007"/>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8</a:t>
            </a:fld>
            <a:endParaRPr lang="en-US" sz="1050" dirty="0">
              <a:latin typeface="Microsoft YaHei UI" pitchFamily="34" charset="0"/>
              <a:ea typeface="Microsoft YaHei" pitchFamily="34" charset="-122"/>
              <a:cs typeface="Microsoft YaHei UI" pitchFamily="34" charset="-120"/>
            </a:endParaRPr>
          </a:p>
        </p:txBody>
      </p:sp>
      <p:sp>
        <p:nvSpPr>
          <p:cNvPr id="7" name="Shape 4"/>
          <p:cNvSpPr/>
          <p:nvPr/>
        </p:nvSpPr>
        <p:spPr>
          <a:xfrm>
            <a:off x="609600" y="323850"/>
            <a:ext cx="1866900" cy="323850"/>
          </a:xfrm>
          <a:prstGeom prst="roundRect">
            <a:avLst>
              <a:gd name="adj" fmla="val 50000"/>
            </a:avLst>
          </a:prstGeom>
          <a:solidFill>
            <a:srgbClr val="15D157"/>
          </a:solidFill>
          <a:ln/>
        </p:spPr>
      </p:sp>
      <p:sp>
        <p:nvSpPr>
          <p:cNvPr id="8" name="Shape 5"/>
          <p:cNvSpPr/>
          <p:nvPr/>
        </p:nvSpPr>
        <p:spPr>
          <a:xfrm>
            <a:off x="809625" y="42148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5716">
            <a:solidFill>
              <a:srgbClr val="1E2340"/>
            </a:solidFill>
            <a:prstDash val="solid"/>
          </a:ln>
        </p:spPr>
      </p:sp>
      <p:sp>
        <p:nvSpPr>
          <p:cNvPr id="9" name="Shape 6"/>
          <p:cNvSpPr/>
          <p:nvPr/>
        </p:nvSpPr>
        <p:spPr>
          <a:xfrm>
            <a:off x="752475" y="45720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5716">
            <a:solidFill>
              <a:srgbClr val="1E2340"/>
            </a:solidFill>
            <a:prstDash val="solid"/>
          </a:ln>
        </p:spPr>
      </p:sp>
      <p:sp>
        <p:nvSpPr>
          <p:cNvPr id="10" name="Shape 7"/>
          <p:cNvSpPr/>
          <p:nvPr/>
        </p:nvSpPr>
        <p:spPr>
          <a:xfrm>
            <a:off x="759619" y="550069"/>
            <a:ext cx="100013" cy="5358"/>
          </a:xfrm>
          <a:custGeom>
            <a:avLst/>
            <a:gdLst/>
            <a:ahLst/>
            <a:cxnLst/>
            <a:rect l="l" t="t" r="r" b="b"/>
            <a:pathLst>
              <a:path w="100013" h="5358">
                <a:moveTo>
                  <a:pt x="0" y="0"/>
                </a:moveTo>
                <a:lnTo>
                  <a:pt x="100013" y="0"/>
                </a:lnTo>
              </a:path>
            </a:pathLst>
          </a:custGeom>
          <a:noFill/>
          <a:ln w="15716">
            <a:solidFill>
              <a:srgbClr val="1E2340"/>
            </a:solidFill>
            <a:prstDash val="solid"/>
          </a:ln>
        </p:spPr>
      </p:sp>
      <p:sp>
        <p:nvSpPr>
          <p:cNvPr id="11" name="Text 8"/>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How children grow</a:t>
            </a:r>
            <a:endParaRPr lang="en-US" sz="1125" dirty="0">
              <a:latin typeface="Microsoft YaHei UI" pitchFamily="34" charset="0"/>
              <a:ea typeface="Microsoft YaHei" pitchFamily="34" charset="-122"/>
              <a:cs typeface="Microsoft YaHei UI" pitchFamily="34" charset="-120"/>
            </a:endParaRPr>
          </a:p>
        </p:txBody>
      </p:sp>
      <p:sp>
        <p:nvSpPr>
          <p:cNvPr id="12" name="Shape 9"/>
          <p:cNvSpPr/>
          <p:nvPr/>
        </p:nvSpPr>
        <p:spPr>
          <a:xfrm>
            <a:off x="762000" y="1619250"/>
            <a:ext cx="3619500" cy="514350"/>
          </a:xfrm>
          <a:prstGeom prst="roundRect">
            <a:avLst>
              <a:gd name="adj" fmla="val 18519"/>
            </a:avLst>
          </a:prstGeom>
          <a:solidFill>
            <a:srgbClr val="FFD100"/>
          </a:solidFill>
          <a:ln/>
        </p:spPr>
      </p:sp>
      <p:sp>
        <p:nvSpPr>
          <p:cNvPr id="13" name="Shape 10"/>
          <p:cNvSpPr/>
          <p:nvPr/>
        </p:nvSpPr>
        <p:spPr>
          <a:xfrm>
            <a:off x="1054894" y="1619250"/>
            <a:ext cx="23813" cy="285750"/>
          </a:xfrm>
          <a:prstGeom prst="rect">
            <a:avLst/>
          </a:prstGeom>
          <a:solidFill>
            <a:srgbClr val="1E2340"/>
          </a:solidFill>
          <a:ln/>
        </p:spPr>
      </p:sp>
      <p:sp>
        <p:nvSpPr>
          <p:cNvPr id="14" name="Shape 11"/>
          <p:cNvSpPr/>
          <p:nvPr/>
        </p:nvSpPr>
        <p:spPr>
          <a:xfrm>
            <a:off x="1321594" y="1619250"/>
            <a:ext cx="23813" cy="209550"/>
          </a:xfrm>
          <a:prstGeom prst="rect">
            <a:avLst/>
          </a:prstGeom>
          <a:solidFill>
            <a:srgbClr val="1E2340"/>
          </a:solidFill>
          <a:ln/>
        </p:spPr>
      </p:sp>
      <p:sp>
        <p:nvSpPr>
          <p:cNvPr id="15" name="Shape 12"/>
          <p:cNvSpPr/>
          <p:nvPr/>
        </p:nvSpPr>
        <p:spPr>
          <a:xfrm>
            <a:off x="1588294" y="1619250"/>
            <a:ext cx="23813" cy="285750"/>
          </a:xfrm>
          <a:prstGeom prst="rect">
            <a:avLst/>
          </a:prstGeom>
          <a:solidFill>
            <a:srgbClr val="1E2340"/>
          </a:solidFill>
          <a:ln/>
        </p:spPr>
      </p:sp>
      <p:sp>
        <p:nvSpPr>
          <p:cNvPr id="16" name="Shape 13"/>
          <p:cNvSpPr/>
          <p:nvPr/>
        </p:nvSpPr>
        <p:spPr>
          <a:xfrm>
            <a:off x="1854994" y="1619250"/>
            <a:ext cx="23813" cy="209550"/>
          </a:xfrm>
          <a:prstGeom prst="rect">
            <a:avLst/>
          </a:prstGeom>
          <a:solidFill>
            <a:srgbClr val="1E2340"/>
          </a:solidFill>
          <a:ln/>
        </p:spPr>
      </p:sp>
      <p:sp>
        <p:nvSpPr>
          <p:cNvPr id="17" name="Shape 14"/>
          <p:cNvSpPr/>
          <p:nvPr/>
        </p:nvSpPr>
        <p:spPr>
          <a:xfrm>
            <a:off x="2121694" y="1619250"/>
            <a:ext cx="23813" cy="285750"/>
          </a:xfrm>
          <a:prstGeom prst="rect">
            <a:avLst/>
          </a:prstGeom>
          <a:solidFill>
            <a:srgbClr val="1E2340"/>
          </a:solidFill>
          <a:ln/>
        </p:spPr>
      </p:sp>
      <p:sp>
        <p:nvSpPr>
          <p:cNvPr id="18" name="Shape 15"/>
          <p:cNvSpPr/>
          <p:nvPr/>
        </p:nvSpPr>
        <p:spPr>
          <a:xfrm>
            <a:off x="2388394" y="1619250"/>
            <a:ext cx="23813" cy="209550"/>
          </a:xfrm>
          <a:prstGeom prst="rect">
            <a:avLst/>
          </a:prstGeom>
          <a:solidFill>
            <a:srgbClr val="1E2340"/>
          </a:solidFill>
          <a:ln/>
        </p:spPr>
      </p:sp>
      <p:sp>
        <p:nvSpPr>
          <p:cNvPr id="19" name="Shape 16"/>
          <p:cNvSpPr/>
          <p:nvPr/>
        </p:nvSpPr>
        <p:spPr>
          <a:xfrm>
            <a:off x="2655094" y="1619250"/>
            <a:ext cx="23813" cy="285750"/>
          </a:xfrm>
          <a:prstGeom prst="rect">
            <a:avLst/>
          </a:prstGeom>
          <a:solidFill>
            <a:srgbClr val="1E2340"/>
          </a:solidFill>
          <a:ln/>
        </p:spPr>
      </p:sp>
      <p:sp>
        <p:nvSpPr>
          <p:cNvPr id="20" name="Shape 17"/>
          <p:cNvSpPr/>
          <p:nvPr/>
        </p:nvSpPr>
        <p:spPr>
          <a:xfrm>
            <a:off x="2921794" y="1619250"/>
            <a:ext cx="23813" cy="209550"/>
          </a:xfrm>
          <a:prstGeom prst="rect">
            <a:avLst/>
          </a:prstGeom>
          <a:solidFill>
            <a:srgbClr val="1E2340"/>
          </a:solidFill>
          <a:ln/>
        </p:spPr>
      </p:sp>
      <p:sp>
        <p:nvSpPr>
          <p:cNvPr id="21" name="Shape 18"/>
          <p:cNvSpPr/>
          <p:nvPr/>
        </p:nvSpPr>
        <p:spPr>
          <a:xfrm>
            <a:off x="3188494" y="1619250"/>
            <a:ext cx="23813" cy="285750"/>
          </a:xfrm>
          <a:prstGeom prst="rect">
            <a:avLst/>
          </a:prstGeom>
          <a:solidFill>
            <a:srgbClr val="1E2340"/>
          </a:solidFill>
          <a:ln/>
        </p:spPr>
      </p:sp>
      <p:sp>
        <p:nvSpPr>
          <p:cNvPr id="22" name="Shape 19"/>
          <p:cNvSpPr/>
          <p:nvPr/>
        </p:nvSpPr>
        <p:spPr>
          <a:xfrm>
            <a:off x="3455194" y="1619250"/>
            <a:ext cx="23813" cy="209550"/>
          </a:xfrm>
          <a:prstGeom prst="rect">
            <a:avLst/>
          </a:prstGeom>
          <a:solidFill>
            <a:srgbClr val="1E2340"/>
          </a:solidFill>
          <a:ln/>
        </p:spPr>
      </p:sp>
      <p:sp>
        <p:nvSpPr>
          <p:cNvPr id="23" name="Shape 20"/>
          <p:cNvSpPr/>
          <p:nvPr/>
        </p:nvSpPr>
        <p:spPr>
          <a:xfrm>
            <a:off x="3721894" y="1619250"/>
            <a:ext cx="23813" cy="285750"/>
          </a:xfrm>
          <a:prstGeom prst="rect">
            <a:avLst/>
          </a:prstGeom>
          <a:solidFill>
            <a:srgbClr val="1E2340"/>
          </a:solidFill>
          <a:ln/>
        </p:spPr>
      </p:sp>
      <p:sp>
        <p:nvSpPr>
          <p:cNvPr id="24" name="Shape 21"/>
          <p:cNvSpPr/>
          <p:nvPr/>
        </p:nvSpPr>
        <p:spPr>
          <a:xfrm>
            <a:off x="3988594" y="1619250"/>
            <a:ext cx="23813" cy="209550"/>
          </a:xfrm>
          <a:prstGeom prst="rect">
            <a:avLst/>
          </a:prstGeom>
          <a:solidFill>
            <a:srgbClr val="1E2340"/>
          </a:solidFill>
          <a:ln/>
        </p:spPr>
      </p:sp>
      <p:sp>
        <p:nvSpPr>
          <p:cNvPr id="25" name="Shape 22"/>
          <p:cNvSpPr/>
          <p:nvPr/>
        </p:nvSpPr>
        <p:spPr>
          <a:xfrm>
            <a:off x="4255294" y="1619250"/>
            <a:ext cx="23813" cy="285750"/>
          </a:xfrm>
          <a:prstGeom prst="rect">
            <a:avLst/>
          </a:prstGeom>
          <a:solidFill>
            <a:srgbClr val="1E2340"/>
          </a:solidFill>
          <a:ln/>
        </p:spPr>
      </p:sp>
      <p:sp>
        <p:nvSpPr>
          <p:cNvPr id="26" name="Shape 23"/>
          <p:cNvSpPr/>
          <p:nvPr/>
        </p:nvSpPr>
        <p:spPr>
          <a:xfrm flipV="1">
            <a:off x="666750" y="1524000"/>
            <a:ext cx="3810000" cy="723900"/>
          </a:xfrm>
          <a:prstGeom prst="line">
            <a:avLst/>
          </a:prstGeom>
          <a:noFill/>
          <a:ln w="95250">
            <a:solidFill>
              <a:srgbClr val="F25C54">
                <a:alpha val="90000"/>
              </a:srgbClr>
            </a:solidFill>
            <a:prstDash val="solid"/>
          </a:ln>
        </p:spPr>
      </p:sp>
      <p:sp>
        <p:nvSpPr>
          <p:cNvPr id="27" name="Text 24"/>
          <p:cNvSpPr/>
          <p:nvPr/>
        </p:nvSpPr>
        <p:spPr>
          <a:xfrm>
            <a:off x="609600" y="2620572"/>
            <a:ext cx="11582400" cy="640080"/>
          </a:xfrm>
          <a:prstGeom prst="rect">
            <a:avLst/>
          </a:prstGeom>
          <a:noFill/>
          <a:ln/>
        </p:spPr>
        <p:txBody>
          <a:bodyPr wrap="none" lIns="0" tIns="0" rIns="0" bIns="0" rtlCol="0" anchor="t"/>
          <a:lstStyle/>
          <a:p>
            <a:pPr algn="l" indent="0" marL="0">
              <a:buNone/>
            </a:pPr>
            <a:r>
              <a:rPr lang="en-US" sz="4200" b="1" dirty="0">
                <a:solidFill>
                  <a:srgbClr val="1E2340"/>
                </a:solidFill>
                <a:latin typeface="Microsoft YaHei UI" pitchFamily="34" charset="0"/>
                <a:ea typeface="Microsoft YaHei" pitchFamily="34" charset="-122"/>
                <a:cs typeface="Microsoft YaHei UI" pitchFamily="34" charset="-120"/>
              </a:rPr>
              <a:t>No single ruler,</a:t>
            </a:r>
            <a:endParaRPr lang="en-US" sz="4200" dirty="0">
              <a:latin typeface="Microsoft YaHei UI" pitchFamily="34" charset="0"/>
              <a:ea typeface="Microsoft YaHei" pitchFamily="34" charset="-122"/>
              <a:cs typeface="Microsoft YaHei UI" pitchFamily="34" charset="-120"/>
            </a:endParaRPr>
          </a:p>
        </p:txBody>
      </p:sp>
      <p:sp>
        <p:nvSpPr>
          <p:cNvPr id="28" name="Text 25"/>
          <p:cNvSpPr/>
          <p:nvPr/>
        </p:nvSpPr>
        <p:spPr>
          <a:xfrm>
            <a:off x="609600" y="3363522"/>
            <a:ext cx="11582400" cy="640080"/>
          </a:xfrm>
          <a:prstGeom prst="rect">
            <a:avLst/>
          </a:prstGeom>
          <a:noFill/>
          <a:ln/>
        </p:spPr>
        <p:txBody>
          <a:bodyPr wrap="none" lIns="0" tIns="0" rIns="0" bIns="0" rtlCol="0" anchor="t"/>
          <a:lstStyle/>
          <a:p>
            <a:pPr algn="l" indent="0" marL="0">
              <a:buNone/>
            </a:pPr>
            <a:r>
              <a:rPr lang="en-US" sz="4200" b="1" dirty="0">
                <a:solidFill>
                  <a:srgbClr val="1E2340"/>
                </a:solidFill>
                <a:latin typeface="Microsoft YaHei UI" pitchFamily="34" charset="0"/>
                <a:ea typeface="Microsoft YaHei" pitchFamily="34" charset="-122"/>
                <a:cs typeface="Microsoft YaHei UI" pitchFamily="34" charset="-120"/>
              </a:rPr>
              <a:t>no head start on school</a:t>
            </a:r>
            <a:endParaRPr lang="en-US" sz="4200" dirty="0">
              <a:latin typeface="Microsoft YaHei UI" pitchFamily="34" charset="0"/>
              <a:ea typeface="Microsoft YaHei" pitchFamily="34" charset="-122"/>
              <a:cs typeface="Microsoft YaHei UI" pitchFamily="34" charset="-120"/>
            </a:endParaRPr>
          </a:p>
        </p:txBody>
      </p:sp>
      <p:sp>
        <p:nvSpPr>
          <p:cNvPr id="29" name="Shape 26"/>
          <p:cNvSpPr/>
          <p:nvPr/>
        </p:nvSpPr>
        <p:spPr>
          <a:xfrm>
            <a:off x="609600" y="4238625"/>
            <a:ext cx="4343400" cy="38100"/>
          </a:xfrm>
          <a:custGeom>
            <a:avLst/>
            <a:gdLst/>
            <a:ahLst/>
            <a:cxnLst/>
            <a:rect l="l" t="t" r="r" b="b"/>
            <a:pathLst>
              <a:path w="4343400" h="38100">
                <a:moveTo>
                  <a:pt x="0" y="28575"/>
                </a:moveTo>
                <a:quadBezTo>
                  <a:pt x="2171700" y="0"/>
                  <a:pt x="4343400" y="38100"/>
                </a:quadBezTo>
              </a:path>
            </a:pathLst>
          </a:custGeom>
          <a:noFill/>
          <a:ln w="95250">
            <a:solidFill>
              <a:srgbClr val="15D157">
                <a:alpha val="95000"/>
              </a:srgbClr>
            </a:solidFill>
            <a:prstDash val="solid"/>
          </a:ln>
        </p:spPr>
      </p:sp>
      <p:sp>
        <p:nvSpPr>
          <p:cNvPr id="30" name="Shape 27"/>
          <p:cNvSpPr/>
          <p:nvPr/>
        </p:nvSpPr>
        <p:spPr>
          <a:xfrm>
            <a:off x="609600" y="4219575"/>
            <a:ext cx="4343400" cy="38100"/>
          </a:xfrm>
          <a:custGeom>
            <a:avLst/>
            <a:gdLst/>
            <a:ahLst/>
            <a:cxnLst/>
            <a:rect l="l" t="t" r="r" b="b"/>
            <a:pathLst>
              <a:path w="4343400" h="38100">
                <a:moveTo>
                  <a:pt x="0" y="28575"/>
                </a:moveTo>
                <a:quadBezTo>
                  <a:pt x="2171700" y="0"/>
                  <a:pt x="4343400" y="38100"/>
                </a:quadBezTo>
              </a:path>
            </a:pathLst>
          </a:custGeom>
          <a:noFill/>
          <a:ln w="57150">
            <a:solidFill>
              <a:srgbClr val="15D157">
                <a:alpha val="45000"/>
              </a:srgbClr>
            </a:solidFill>
            <a:prstDash val="solid"/>
          </a:ln>
        </p:spPr>
      </p:sp>
      <p:sp>
        <p:nvSpPr>
          <p:cNvPr id="31" name="Shape 28"/>
          <p:cNvSpPr/>
          <p:nvPr/>
        </p:nvSpPr>
        <p:spPr>
          <a:xfrm>
            <a:off x="609600" y="4257675"/>
            <a:ext cx="4343400" cy="38100"/>
          </a:xfrm>
          <a:custGeom>
            <a:avLst/>
            <a:gdLst/>
            <a:ahLst/>
            <a:cxnLst/>
            <a:rect l="l" t="t" r="r" b="b"/>
            <a:pathLst>
              <a:path w="4343400" h="38100">
                <a:moveTo>
                  <a:pt x="0" y="28575"/>
                </a:moveTo>
                <a:quadBezTo>
                  <a:pt x="2171700" y="0"/>
                  <a:pt x="4343400" y="38100"/>
                </a:quadBezTo>
              </a:path>
            </a:pathLst>
          </a:custGeom>
          <a:noFill/>
          <a:ln w="47625">
            <a:solidFill>
              <a:srgbClr val="15D157">
                <a:alpha val="35000"/>
              </a:srgbClr>
            </a:solidFill>
            <a:prstDash val="solid"/>
          </a:ln>
        </p:spPr>
      </p:sp>
      <p:sp>
        <p:nvSpPr>
          <p:cNvPr id="32" name="Text 29"/>
          <p:cNvSpPr/>
          <p:nvPr/>
        </p:nvSpPr>
        <p:spPr>
          <a:xfrm>
            <a:off x="609600" y="4588756"/>
            <a:ext cx="11582400" cy="228600"/>
          </a:xfrm>
          <a:prstGeom prst="rect">
            <a:avLst/>
          </a:prstGeom>
          <a:noFill/>
          <a:ln/>
        </p:spPr>
        <p:txBody>
          <a:bodyPr wrap="none" lIns="0" tIns="0" rIns="0" bIns="0" rtlCol="0" anchor="t"/>
          <a:lstStyle/>
          <a:p>
            <a:pPr algn="l" indent="0" marL="0">
              <a:buNone/>
            </a:pPr>
            <a:r>
              <a:rPr lang="en-US" sz="1500" b="1" dirty="0">
                <a:solidFill>
                  <a:srgbClr val="1E2340"/>
                </a:solidFill>
                <a:latin typeface="Microsoft YaHei UI" pitchFamily="34" charset="0"/>
                <a:ea typeface="Microsoft YaHei" pitchFamily="34" charset="-122"/>
                <a:cs typeface="Microsoft YaHei UI" pitchFamily="34" charset="-120"/>
              </a:rPr>
              <a:t>“Never measure every child with one ruler.” “No early lessons or drilling that pull</a:t>
            </a:r>
            <a:endParaRPr lang="en-US" sz="1500" dirty="0">
              <a:latin typeface="Microsoft YaHei UI" pitchFamily="34" charset="0"/>
              <a:ea typeface="Microsoft YaHei" pitchFamily="34" charset="-122"/>
              <a:cs typeface="Microsoft YaHei UI" pitchFamily="34" charset="-120"/>
            </a:endParaRPr>
          </a:p>
        </p:txBody>
      </p:sp>
      <p:sp>
        <p:nvSpPr>
          <p:cNvPr id="33" name="Text 30"/>
          <p:cNvSpPr/>
          <p:nvPr/>
        </p:nvSpPr>
        <p:spPr>
          <a:xfrm>
            <a:off x="609600" y="4893556"/>
            <a:ext cx="11582400" cy="228600"/>
          </a:xfrm>
          <a:prstGeom prst="rect">
            <a:avLst/>
          </a:prstGeom>
          <a:noFill/>
          <a:ln/>
        </p:spPr>
        <p:txBody>
          <a:bodyPr wrap="none" lIns="0" tIns="0" rIns="0" bIns="0" rtlCol="0" anchor="t"/>
          <a:lstStyle/>
          <a:p>
            <a:pPr algn="l" indent="0" marL="0">
              <a:buNone/>
            </a:pPr>
            <a:r>
              <a:rPr lang="en-US" sz="1500" b="1" dirty="0">
                <a:solidFill>
                  <a:srgbClr val="1E2340"/>
                </a:solidFill>
                <a:latin typeface="Microsoft YaHei UI" pitchFamily="34" charset="0"/>
                <a:ea typeface="Microsoft YaHei" pitchFamily="34" charset="-122"/>
                <a:cs typeface="Microsoft YaHei UI" pitchFamily="34" charset="-120"/>
              </a:rPr>
              <a:t>seedlings up to make them grow.”</a:t>
            </a:r>
            <a:endParaRPr lang="en-US" sz="1500" dirty="0">
              <a:latin typeface="Microsoft YaHei UI" pitchFamily="34" charset="0"/>
              <a:ea typeface="Microsoft YaHei" pitchFamily="34" charset="-122"/>
              <a:cs typeface="Microsoft YaHei UI" pitchFamily="34" charset="-120"/>
            </a:endParaRPr>
          </a:p>
        </p:txBody>
      </p:sp>
      <p:sp>
        <p:nvSpPr>
          <p:cNvPr id="34" name="Text 31"/>
          <p:cNvSpPr/>
          <p:nvPr/>
        </p:nvSpPr>
        <p:spPr>
          <a:xfrm>
            <a:off x="609600" y="5739112"/>
            <a:ext cx="11582400" cy="160020"/>
          </a:xfrm>
          <a:prstGeom prst="rect">
            <a:avLst/>
          </a:prstGeom>
          <a:noFill/>
          <a:ln/>
        </p:spPr>
        <p:txBody>
          <a:bodyPr wrap="none" lIns="0" tIns="0" rIns="0" bIns="0" rtlCol="0" anchor="t"/>
          <a:lstStyle/>
          <a:p>
            <a:pPr algn="l" indent="0" marL="0">
              <a:buNone/>
            </a:pPr>
            <a:r>
              <a:rPr lang="en-US" sz="1050" b="1" dirty="0">
                <a:solidFill>
                  <a:srgbClr val="6E655A"/>
                </a:solidFill>
                <a:latin typeface="Microsoft YaHei UI" pitchFamily="34" charset="0"/>
                <a:ea typeface="Microsoft YaHei" pitchFamily="34" charset="-122"/>
                <a:cs typeface="Microsoft YaHei UI" pitchFamily="34" charset="-120"/>
              </a:rPr>
              <a:t>Ministry of Education, Guidelines for Ages 3 to 6 (our translation). The law bans primary school lessons too (Article 59)</a:t>
            </a:r>
            <a:endParaRPr lang="en-US" sz="1050" dirty="0">
              <a:latin typeface="Microsoft YaHei UI" pitchFamily="34" charset="0"/>
              <a:ea typeface="Microsoft YaHei" pitchFamily="34" charset="-122"/>
              <a:cs typeface="Microsoft YaHei UI" pitchFamily="34" charset="-120"/>
            </a:endParaRPr>
          </a:p>
        </p:txBody>
      </p:sp>
      <p:sp>
        <p:nvSpPr>
          <p:cNvPr id="35" name="Text 32"/>
          <p:cNvSpPr/>
          <p:nvPr/>
        </p:nvSpPr>
        <p:spPr>
          <a:xfrm>
            <a:off x="609600" y="618570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Background: AI-generated illustration</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DAF8E4"/>
          </a:solidFill>
          <a:ln/>
        </p:spPr>
      </p:sp>
      <p:sp>
        <p:nvSpPr>
          <p:cNvPr id="16" name="pptwise-slidenum-s0008"/>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9</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866900" cy="323850"/>
          </a:xfrm>
          <a:prstGeom prst="roundRect">
            <a:avLst>
              <a:gd name="adj" fmla="val 50000"/>
            </a:avLst>
          </a:prstGeom>
          <a:solidFill>
            <a:srgbClr val="15D157"/>
          </a:solidFill>
          <a:ln/>
        </p:spPr>
      </p:sp>
      <p:sp>
        <p:nvSpPr>
          <p:cNvPr id="18" name="Shape 16"/>
          <p:cNvSpPr/>
          <p:nvPr/>
        </p:nvSpPr>
        <p:spPr>
          <a:xfrm>
            <a:off x="809625" y="421481"/>
            <a:ext cx="57150" cy="128588"/>
          </a:xfrm>
          <a:custGeom>
            <a:avLst/>
            <a:gdLst/>
            <a:ahLst/>
            <a:cxnLst/>
            <a:rect l="l" t="t" r="r" b="b"/>
            <a:pathLst>
              <a:path w="57150" h="128588">
                <a:moveTo>
                  <a:pt x="14288" y="46692"/>
                </a:moveTo>
                <a:lnTo>
                  <a:pt x="14288" y="28575"/>
                </a:lnTo>
                <a:arcTo hR="28575" wR="28575" stAng="10800000" swAng="5400000"/>
                <a:lnTo>
                  <a:pt x="53578" y="0"/>
                </a:lnTo>
                <a:arcTo hR="3572" wR="3572" stAng="16200000" swAng="5400000"/>
                <a:lnTo>
                  <a:pt x="57150" y="14288"/>
                </a:lnTo>
                <a:arcTo hR="28575" wR="28575" stAng="0" swAng="5400000"/>
                <a:arcTo hR="28575" wR="28575" stAng="16200000" swAng="-5400000"/>
                <a:cubicBezTo>
                  <a:pt x="0" y="85725"/>
                  <a:pt x="7144" y="92869"/>
                  <a:pt x="7144" y="107156"/>
                </a:cubicBezTo>
                <a:arcTo hR="35719" wR="35719" stAng="0" swAng="2212194"/>
              </a:path>
            </a:pathLst>
          </a:custGeom>
          <a:noFill/>
          <a:ln w="15716">
            <a:solidFill>
              <a:srgbClr val="1E2340"/>
            </a:solidFill>
            <a:prstDash val="solid"/>
          </a:ln>
        </p:spPr>
      </p:sp>
      <p:sp>
        <p:nvSpPr>
          <p:cNvPr id="19" name="Shape 17"/>
          <p:cNvSpPr/>
          <p:nvPr/>
        </p:nvSpPr>
        <p:spPr>
          <a:xfrm>
            <a:off x="752475" y="457200"/>
            <a:ext cx="57150" cy="42863"/>
          </a:xfrm>
          <a:custGeom>
            <a:avLst/>
            <a:gdLst/>
            <a:ahLst/>
            <a:cxnLst/>
            <a:rect l="l" t="t" r="r" b="b"/>
            <a:pathLst>
              <a:path w="57150" h="42863">
                <a:moveTo>
                  <a:pt x="0" y="7144"/>
                </a:moveTo>
                <a:arcTo hR="35719" wR="35719" stAng="13987806" swAng="7612194"/>
                <a:arcTo hR="35719" wR="35719" stAng="3187806" swAng="7612194"/>
              </a:path>
            </a:pathLst>
          </a:custGeom>
          <a:noFill/>
          <a:ln w="15716">
            <a:solidFill>
              <a:srgbClr val="1E2340"/>
            </a:solidFill>
            <a:prstDash val="solid"/>
          </a:ln>
        </p:spPr>
      </p:sp>
      <p:sp>
        <p:nvSpPr>
          <p:cNvPr id="20" name="Shape 18"/>
          <p:cNvSpPr/>
          <p:nvPr/>
        </p:nvSpPr>
        <p:spPr>
          <a:xfrm>
            <a:off x="759619" y="550069"/>
            <a:ext cx="100013" cy="5358"/>
          </a:xfrm>
          <a:custGeom>
            <a:avLst/>
            <a:gdLst/>
            <a:ahLst/>
            <a:cxnLst/>
            <a:rect l="l" t="t" r="r" b="b"/>
            <a:pathLst>
              <a:path w="100013" h="5358">
                <a:moveTo>
                  <a:pt x="0" y="0"/>
                </a:moveTo>
                <a:lnTo>
                  <a:pt x="100013" y="0"/>
                </a:lnTo>
              </a:path>
            </a:pathLst>
          </a:custGeom>
          <a:noFill/>
          <a:ln w="15716">
            <a:solidFill>
              <a:srgbClr val="1E2340"/>
            </a:solidFill>
            <a:prstDash val="solid"/>
          </a:ln>
        </p:spPr>
      </p:sp>
      <p:sp>
        <p:nvSpPr>
          <p:cNvPr id="21" name="Text 19"/>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How children grow</a:t>
            </a:r>
            <a:endParaRPr lang="en-US" sz="1125" dirty="0">
              <a:latin typeface="Microsoft YaHei UI" pitchFamily="34" charset="0"/>
              <a:ea typeface="Microsoft YaHei" pitchFamily="34" charset="-122"/>
              <a:cs typeface="Microsoft YaHei UI" pitchFamily="34" charset="-120"/>
            </a:endParaRPr>
          </a:p>
        </p:txBody>
      </p:sp>
      <p:sp>
        <p:nvSpPr>
          <p:cNvPr id="22" name="Text 20"/>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A day at kindergarten: at least 2 hours outdoors</a:t>
            </a:r>
            <a:endParaRPr lang="en-US" sz="2550" dirty="0">
              <a:latin typeface="Microsoft YaHei UI" pitchFamily="34" charset="0"/>
              <a:ea typeface="Microsoft YaHei" pitchFamily="34" charset="-122"/>
              <a:cs typeface="Microsoft YaHei UI" pitchFamily="34" charset="-120"/>
            </a:endParaRPr>
          </a:p>
        </p:txBody>
      </p:sp>
      <p:sp>
        <p:nvSpPr>
          <p:cNvPr id="23" name="Shape 21"/>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15D157">
                <a:alpha val="95000"/>
              </a:srgbClr>
            </a:solidFill>
            <a:prstDash val="solid"/>
          </a:ln>
        </p:spPr>
      </p:sp>
      <p:sp>
        <p:nvSpPr>
          <p:cNvPr id="24" name="Shape 22"/>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15D157">
                <a:alpha val="45000"/>
              </a:srgbClr>
            </a:solidFill>
            <a:prstDash val="solid"/>
          </a:ln>
        </p:spPr>
      </p:sp>
      <p:sp>
        <p:nvSpPr>
          <p:cNvPr id="25" name="Shape 23"/>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15D157">
                <a:alpha val="35000"/>
              </a:srgbClr>
            </a:solidFill>
            <a:prstDash val="solid"/>
          </a:ln>
        </p:spPr>
      </p:sp>
      <p:sp>
        <p:nvSpPr>
          <p:cNvPr id="26" name="Shape 24"/>
          <p:cNvSpPr/>
          <p:nvPr/>
        </p:nvSpPr>
        <p:spPr>
          <a:xfrm>
            <a:off x="2476500" y="2286000"/>
            <a:ext cx="7239000" cy="2857500"/>
          </a:xfrm>
          <a:custGeom>
            <a:avLst/>
            <a:gdLst/>
            <a:ahLst/>
            <a:cxnLst/>
            <a:rect l="l" t="t" r="r" b="b"/>
            <a:pathLst>
              <a:path w="7239000" h="2857500">
                <a:moveTo>
                  <a:pt x="0" y="2857500"/>
                </a:moveTo>
                <a:arcTo hR="2857500" wR="3619500" stAng="10800000" swAng="10800000"/>
              </a:path>
            </a:pathLst>
          </a:custGeom>
          <a:noFill/>
          <a:ln w="57150">
            <a:solidFill>
              <a:srgbClr val="FFD100"/>
            </a:solidFill>
            <a:prstDash val="sysDot"/>
          </a:ln>
        </p:spPr>
      </p:sp>
      <p:sp>
        <p:nvSpPr>
          <p:cNvPr id="27" name="Shape 25"/>
          <p:cNvSpPr/>
          <p:nvPr/>
        </p:nvSpPr>
        <p:spPr>
          <a:xfrm>
            <a:off x="2171700" y="4838700"/>
            <a:ext cx="609600" cy="609600"/>
          </a:xfrm>
          <a:prstGeom prst="ellipse">
            <a:avLst/>
          </a:prstGeom>
          <a:solidFill>
            <a:srgbClr val="14B4FF"/>
          </a:solidFill>
          <a:ln w="38100">
            <a:solidFill>
              <a:srgbClr val="FFFFFF"/>
            </a:solidFill>
            <a:prstDash val="solid"/>
          </a:ln>
        </p:spPr>
      </p:sp>
      <p:sp>
        <p:nvSpPr>
          <p:cNvPr id="28" name="Shape 26"/>
          <p:cNvSpPr/>
          <p:nvPr/>
        </p:nvSpPr>
        <p:spPr>
          <a:xfrm>
            <a:off x="2349500" y="5245100"/>
            <a:ext cx="114300" cy="9525"/>
          </a:xfrm>
          <a:custGeom>
            <a:avLst/>
            <a:gdLst/>
            <a:ahLst/>
            <a:cxnLst/>
            <a:rect l="l" t="t" r="r" b="b"/>
            <a:pathLst>
              <a:path w="114300" h="9525">
                <a:moveTo>
                  <a:pt x="114300" y="0"/>
                </a:moveTo>
                <a:lnTo>
                  <a:pt x="0" y="0"/>
                </a:lnTo>
              </a:path>
            </a:pathLst>
          </a:custGeom>
          <a:noFill/>
          <a:ln w="30480">
            <a:solidFill>
              <a:srgbClr val="1E2340"/>
            </a:solidFill>
            <a:prstDash val="solid"/>
          </a:ln>
        </p:spPr>
      </p:sp>
      <p:sp>
        <p:nvSpPr>
          <p:cNvPr id="29" name="Shape 27"/>
          <p:cNvSpPr/>
          <p:nvPr/>
        </p:nvSpPr>
        <p:spPr>
          <a:xfrm>
            <a:off x="2463800" y="5023641"/>
            <a:ext cx="101600" cy="243287"/>
          </a:xfrm>
          <a:custGeom>
            <a:avLst/>
            <a:gdLst/>
            <a:ahLst/>
            <a:cxnLst/>
            <a:rect l="l" t="t" r="r" b="b"/>
            <a:pathLst>
              <a:path w="101600" h="243287">
                <a:moveTo>
                  <a:pt x="0" y="25396"/>
                </a:moveTo>
                <a:lnTo>
                  <a:pt x="0" y="230590"/>
                </a:lnTo>
                <a:arcTo hR="12700" wR="12700" stAng="10799050" swAng="-6239327"/>
                <a:lnTo>
                  <a:pt x="101600" y="221459"/>
                </a:lnTo>
                <a:lnTo>
                  <a:pt x="101600" y="38096"/>
                </a:lnTo>
                <a:arcTo hR="25400" wR="25400" stAng="21599479" swAng="-4557431"/>
                <a:lnTo>
                  <a:pt x="31559" y="758"/>
                </a:lnTo>
                <a:arcTo hR="25400" wR="25400" stAng="17042049" swAng="-6239810"/>
                <a:close/>
              </a:path>
            </a:pathLst>
          </a:custGeom>
          <a:noFill/>
          <a:ln w="30480">
            <a:solidFill>
              <a:srgbClr val="1E2340"/>
            </a:solidFill>
            <a:prstDash val="solid"/>
          </a:ln>
        </p:spPr>
      </p:sp>
      <p:sp>
        <p:nvSpPr>
          <p:cNvPr id="30" name="Shape 28"/>
          <p:cNvSpPr/>
          <p:nvPr/>
        </p:nvSpPr>
        <p:spPr>
          <a:xfrm>
            <a:off x="2400300" y="5041900"/>
            <a:ext cx="63500" cy="203200"/>
          </a:xfrm>
          <a:custGeom>
            <a:avLst/>
            <a:gdLst/>
            <a:ahLst/>
            <a:cxnLst/>
            <a:rect l="l" t="t" r="r" b="b"/>
            <a:pathLst>
              <a:path w="63500" h="203200">
                <a:moveTo>
                  <a:pt x="63500" y="0"/>
                </a:moveTo>
                <a:lnTo>
                  <a:pt x="25400" y="0"/>
                </a:lnTo>
                <a:arcTo hR="25400" wR="25400" stAng="16200000" swAng="-5400000"/>
                <a:lnTo>
                  <a:pt x="0" y="203200"/>
                </a:lnTo>
              </a:path>
            </a:pathLst>
          </a:custGeom>
          <a:noFill/>
          <a:ln w="30480">
            <a:solidFill>
              <a:srgbClr val="1E2340"/>
            </a:solidFill>
            <a:prstDash val="solid"/>
          </a:ln>
        </p:spPr>
      </p:sp>
      <p:sp>
        <p:nvSpPr>
          <p:cNvPr id="31" name="Shape 29"/>
          <p:cNvSpPr/>
          <p:nvPr/>
        </p:nvSpPr>
        <p:spPr>
          <a:xfrm>
            <a:off x="2501900" y="5143500"/>
            <a:ext cx="9525" cy="9525"/>
          </a:xfrm>
          <a:custGeom>
            <a:avLst/>
            <a:gdLst/>
            <a:ahLst/>
            <a:cxnLst/>
            <a:rect l="l" t="t" r="r" b="b"/>
            <a:pathLst>
              <a:path w="9525" h="9525">
                <a:moveTo>
                  <a:pt x="0" y="0"/>
                </a:moveTo>
                <a:lnTo>
                  <a:pt x="127" y="0"/>
                </a:lnTo>
              </a:path>
            </a:pathLst>
          </a:custGeom>
          <a:noFill/>
          <a:ln w="30480">
            <a:solidFill>
              <a:srgbClr val="1E2340"/>
            </a:solidFill>
            <a:prstDash val="solid"/>
          </a:ln>
        </p:spPr>
      </p:sp>
      <p:sp>
        <p:nvSpPr>
          <p:cNvPr id="32" name="Shape 30"/>
          <p:cNvSpPr/>
          <p:nvPr/>
        </p:nvSpPr>
        <p:spPr>
          <a:xfrm>
            <a:off x="2565400" y="5245100"/>
            <a:ext cx="38100" cy="9525"/>
          </a:xfrm>
          <a:custGeom>
            <a:avLst/>
            <a:gdLst/>
            <a:ahLst/>
            <a:cxnLst/>
            <a:rect l="l" t="t" r="r" b="b"/>
            <a:pathLst>
              <a:path w="38100" h="9525">
                <a:moveTo>
                  <a:pt x="38100" y="0"/>
                </a:moveTo>
                <a:lnTo>
                  <a:pt x="0" y="0"/>
                </a:lnTo>
              </a:path>
            </a:pathLst>
          </a:custGeom>
          <a:noFill/>
          <a:ln w="30480">
            <a:solidFill>
              <a:srgbClr val="1E2340"/>
            </a:solidFill>
            <a:prstDash val="solid"/>
          </a:ln>
        </p:spPr>
      </p:sp>
      <p:sp>
        <p:nvSpPr>
          <p:cNvPr id="33" name="Text 31"/>
          <p:cNvSpPr/>
          <p:nvPr/>
        </p:nvSpPr>
        <p:spPr>
          <a:xfrm>
            <a:off x="0" y="4854733"/>
            <a:ext cx="2057400" cy="205740"/>
          </a:xfrm>
          <a:prstGeom prst="rect">
            <a:avLst/>
          </a:prstGeom>
          <a:noFill/>
          <a:ln/>
        </p:spPr>
        <p:txBody>
          <a:bodyPr wrap="none" lIns="0" tIns="0" rIns="0" bIns="0" rtlCol="0" anchor="t"/>
          <a:lstStyle/>
          <a:p>
            <a:pPr algn="r" indent="0" marL="0">
              <a:buNone/>
            </a:pPr>
            <a:r>
              <a:rPr lang="en-US" sz="1350" b="1" dirty="0">
                <a:solidFill>
                  <a:srgbClr val="1E2340"/>
                </a:solidFill>
                <a:latin typeface="Microsoft YaHei UI" pitchFamily="34" charset="0"/>
                <a:ea typeface="Microsoft YaHei" pitchFamily="34" charset="-122"/>
                <a:cs typeface="Microsoft YaHei UI" pitchFamily="34" charset="-120"/>
              </a:rPr>
              <a:t>Arrival</a:t>
            </a:r>
            <a:endParaRPr lang="en-US" sz="1350" dirty="0">
              <a:latin typeface="Microsoft YaHei UI" pitchFamily="34" charset="0"/>
              <a:ea typeface="Microsoft YaHei" pitchFamily="34" charset="-122"/>
              <a:cs typeface="Microsoft YaHei UI" pitchFamily="34" charset="-120"/>
            </a:endParaRPr>
          </a:p>
        </p:txBody>
      </p:sp>
      <p:sp>
        <p:nvSpPr>
          <p:cNvPr id="34" name="Text 32"/>
          <p:cNvSpPr/>
          <p:nvPr/>
        </p:nvSpPr>
        <p:spPr>
          <a:xfrm>
            <a:off x="0" y="5129150"/>
            <a:ext cx="2057400" cy="148590"/>
          </a:xfrm>
          <a:prstGeom prst="rect">
            <a:avLst/>
          </a:prstGeom>
          <a:noFill/>
          <a:ln/>
        </p:spPr>
        <p:txBody>
          <a:bodyPr wrap="none" lIns="0" tIns="0" rIns="0" bIns="0" rtlCol="0" anchor="t"/>
          <a:lstStyle/>
          <a:p>
            <a:pPr algn="r" indent="0" marL="0">
              <a:buNone/>
            </a:pPr>
            <a:r>
              <a:rPr lang="en-US" sz="975" b="1" dirty="0">
                <a:solidFill>
                  <a:srgbClr val="6E655A"/>
                </a:solidFill>
                <a:latin typeface="Microsoft YaHei UI" pitchFamily="34" charset="0"/>
                <a:ea typeface="Microsoft YaHei" pitchFamily="34" charset="-122"/>
                <a:cs typeface="Microsoft YaHei UI" pitchFamily="34" charset="-120"/>
              </a:rPr>
              <a:t>Brought by you or an</a:t>
            </a:r>
            <a:endParaRPr lang="en-US" sz="975" dirty="0">
              <a:latin typeface="Microsoft YaHei UI" pitchFamily="34" charset="0"/>
              <a:ea typeface="Microsoft YaHei" pitchFamily="34" charset="-122"/>
              <a:cs typeface="Microsoft YaHei UI" pitchFamily="34" charset="-120"/>
            </a:endParaRPr>
          </a:p>
        </p:txBody>
      </p:sp>
      <p:sp>
        <p:nvSpPr>
          <p:cNvPr id="35" name="Text 33"/>
          <p:cNvSpPr/>
          <p:nvPr/>
        </p:nvSpPr>
        <p:spPr>
          <a:xfrm>
            <a:off x="0" y="5329175"/>
            <a:ext cx="2057400" cy="148590"/>
          </a:xfrm>
          <a:prstGeom prst="rect">
            <a:avLst/>
          </a:prstGeom>
          <a:noFill/>
          <a:ln/>
        </p:spPr>
        <p:txBody>
          <a:bodyPr wrap="none" lIns="0" tIns="0" rIns="0" bIns="0" rtlCol="0" anchor="t"/>
          <a:lstStyle/>
          <a:p>
            <a:pPr algn="r" indent="0" marL="0">
              <a:buNone/>
            </a:pPr>
            <a:r>
              <a:rPr lang="en-US" sz="975" b="1" dirty="0">
                <a:solidFill>
                  <a:srgbClr val="6E655A"/>
                </a:solidFill>
                <a:latin typeface="Microsoft YaHei UI" pitchFamily="34" charset="0"/>
                <a:ea typeface="Microsoft YaHei" pitchFamily="34" charset="-122"/>
                <a:cs typeface="Microsoft YaHei UI" pitchFamily="34" charset="-120"/>
              </a:rPr>
              <a:t>adult you name</a:t>
            </a:r>
            <a:endParaRPr lang="en-US" sz="97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2721690" y="3324456"/>
            <a:ext cx="609600" cy="609600"/>
          </a:xfrm>
          <a:prstGeom prst="ellipse">
            <a:avLst/>
          </a:prstGeom>
          <a:solidFill>
            <a:srgbClr val="FF6A12"/>
          </a:solidFill>
          <a:ln w="38100">
            <a:solidFill>
              <a:srgbClr val="FFFFFF"/>
            </a:solidFill>
            <a:prstDash val="solid"/>
          </a:ln>
        </p:spPr>
      </p:sp>
      <p:sp>
        <p:nvSpPr>
          <p:cNvPr id="37" name="Shape 35"/>
          <p:cNvSpPr/>
          <p:nvPr/>
        </p:nvSpPr>
        <p:spPr>
          <a:xfrm>
            <a:off x="2912190" y="3502256"/>
            <a:ext cx="101600" cy="114300"/>
          </a:xfrm>
          <a:custGeom>
            <a:avLst/>
            <a:gdLst/>
            <a:ahLst/>
            <a:cxnLst/>
            <a:rect l="l" t="t" r="r" b="b"/>
            <a:pathLst>
              <a:path w="101600" h="114300">
                <a:moveTo>
                  <a:pt x="0" y="0"/>
                </a:moveTo>
                <a:lnTo>
                  <a:pt x="0" y="88900"/>
                </a:lnTo>
                <a:cubicBezTo>
                  <a:pt x="0" y="102870"/>
                  <a:pt x="11430" y="114300"/>
                  <a:pt x="25400" y="114300"/>
                </a:cubicBezTo>
                <a:lnTo>
                  <a:pt x="76200" y="114300"/>
                </a:lnTo>
                <a:arcTo hR="25400" wR="25400" stAng="5400000" swAng="-5400000"/>
                <a:lnTo>
                  <a:pt x="101600" y="0"/>
                </a:lnTo>
              </a:path>
            </a:pathLst>
          </a:custGeom>
          <a:noFill/>
          <a:ln w="30480">
            <a:solidFill>
              <a:srgbClr val="1E2340"/>
            </a:solidFill>
            <a:prstDash val="solid"/>
          </a:ln>
        </p:spPr>
      </p:sp>
      <p:sp>
        <p:nvSpPr>
          <p:cNvPr id="38" name="Shape 36"/>
          <p:cNvSpPr/>
          <p:nvPr/>
        </p:nvSpPr>
        <p:spPr>
          <a:xfrm>
            <a:off x="2962990" y="3502256"/>
            <a:ext cx="9525" cy="254000"/>
          </a:xfrm>
          <a:custGeom>
            <a:avLst/>
            <a:gdLst/>
            <a:ahLst/>
            <a:cxnLst/>
            <a:rect l="l" t="t" r="r" b="b"/>
            <a:pathLst>
              <a:path w="9525" h="254000">
                <a:moveTo>
                  <a:pt x="0" y="0"/>
                </a:moveTo>
                <a:lnTo>
                  <a:pt x="0" y="254000"/>
                </a:lnTo>
              </a:path>
            </a:pathLst>
          </a:custGeom>
          <a:noFill/>
          <a:ln w="30480">
            <a:solidFill>
              <a:srgbClr val="1E2340"/>
            </a:solidFill>
            <a:prstDash val="solid"/>
          </a:ln>
        </p:spPr>
      </p:sp>
      <p:sp>
        <p:nvSpPr>
          <p:cNvPr id="39" name="Shape 37"/>
          <p:cNvSpPr/>
          <p:nvPr/>
        </p:nvSpPr>
        <p:spPr>
          <a:xfrm>
            <a:off x="3077290" y="3502256"/>
            <a:ext cx="63500" cy="254000"/>
          </a:xfrm>
          <a:custGeom>
            <a:avLst/>
            <a:gdLst/>
            <a:ahLst/>
            <a:cxnLst/>
            <a:rect l="l" t="t" r="r" b="b"/>
            <a:pathLst>
              <a:path w="63500" h="254000">
                <a:moveTo>
                  <a:pt x="63500" y="165100"/>
                </a:moveTo>
                <a:lnTo>
                  <a:pt x="63500" y="0"/>
                </a:lnTo>
                <a:arcTo hR="63500" wR="63500" stAng="16200000" swAng="-5400000"/>
                <a:lnTo>
                  <a:pt x="0" y="139700"/>
                </a:lnTo>
                <a:cubicBezTo>
                  <a:pt x="0" y="153670"/>
                  <a:pt x="11430" y="165100"/>
                  <a:pt x="25400" y="165100"/>
                </a:cubicBezTo>
                <a:lnTo>
                  <a:pt x="63500" y="165100"/>
                </a:lnTo>
                <a:close/>
                <a:moveTo>
                  <a:pt x="63500" y="165100"/>
                </a:moveTo>
                <a:lnTo>
                  <a:pt x="63500" y="254000"/>
                </a:lnTo>
              </a:path>
            </a:pathLst>
          </a:custGeom>
          <a:noFill/>
          <a:ln w="30480">
            <a:solidFill>
              <a:srgbClr val="1E2340"/>
            </a:solidFill>
            <a:prstDash val="solid"/>
          </a:ln>
        </p:spPr>
      </p:sp>
      <p:sp>
        <p:nvSpPr>
          <p:cNvPr id="40" name="Text 38"/>
          <p:cNvSpPr/>
          <p:nvPr/>
        </p:nvSpPr>
        <p:spPr>
          <a:xfrm>
            <a:off x="0" y="3340258"/>
            <a:ext cx="2607390" cy="205740"/>
          </a:xfrm>
          <a:prstGeom prst="rect">
            <a:avLst/>
          </a:prstGeom>
          <a:noFill/>
          <a:ln/>
        </p:spPr>
        <p:txBody>
          <a:bodyPr wrap="none" lIns="0" tIns="0" rIns="0" bIns="0" rtlCol="0" anchor="t"/>
          <a:lstStyle/>
          <a:p>
            <a:pPr algn="r" indent="0" marL="0">
              <a:buNone/>
            </a:pPr>
            <a:r>
              <a:rPr lang="en-US" sz="1350" b="1" dirty="0">
                <a:solidFill>
                  <a:srgbClr val="1E2340"/>
                </a:solidFill>
                <a:latin typeface="Microsoft YaHei UI" pitchFamily="34" charset="0"/>
                <a:ea typeface="Microsoft YaHei" pitchFamily="34" charset="-122"/>
                <a:cs typeface="Microsoft YaHei UI" pitchFamily="34" charset="-120"/>
              </a:rPr>
              <a:t>Meals</a:t>
            </a:r>
            <a:endParaRPr lang="en-US" sz="1350" dirty="0">
              <a:latin typeface="Microsoft YaHei UI" pitchFamily="34" charset="0"/>
              <a:ea typeface="Microsoft YaHei" pitchFamily="34" charset="-122"/>
              <a:cs typeface="Microsoft YaHei UI" pitchFamily="34" charset="-120"/>
            </a:endParaRPr>
          </a:p>
        </p:txBody>
      </p:sp>
      <p:sp>
        <p:nvSpPr>
          <p:cNvPr id="41" name="Text 39"/>
          <p:cNvSpPr/>
          <p:nvPr/>
        </p:nvSpPr>
        <p:spPr>
          <a:xfrm>
            <a:off x="0" y="3614675"/>
            <a:ext cx="2607390" cy="148590"/>
          </a:xfrm>
          <a:prstGeom prst="rect">
            <a:avLst/>
          </a:prstGeom>
          <a:noFill/>
          <a:ln/>
        </p:spPr>
        <p:txBody>
          <a:bodyPr wrap="none" lIns="0" tIns="0" rIns="0" bIns="0" rtlCol="0" anchor="t"/>
          <a:lstStyle/>
          <a:p>
            <a:pPr algn="r" indent="0" marL="0">
              <a:buNone/>
            </a:pPr>
            <a:r>
              <a:rPr lang="en-US" sz="975" b="1" dirty="0">
                <a:solidFill>
                  <a:srgbClr val="6E655A"/>
                </a:solidFill>
                <a:latin typeface="Microsoft YaHei UI" pitchFamily="34" charset="0"/>
                <a:ea typeface="Microsoft YaHei" pitchFamily="34" charset="-122"/>
                <a:cs typeface="Microsoft YaHei UI" pitchFamily="34" charset="-120"/>
              </a:rPr>
              <a:t>3.5 to 4 hours between</a:t>
            </a:r>
            <a:endParaRPr lang="en-US" sz="975" dirty="0">
              <a:latin typeface="Microsoft YaHei UI" pitchFamily="34" charset="0"/>
              <a:ea typeface="Microsoft YaHei" pitchFamily="34" charset="-122"/>
              <a:cs typeface="Microsoft YaHei UI" pitchFamily="34" charset="-120"/>
            </a:endParaRPr>
          </a:p>
        </p:txBody>
      </p:sp>
      <p:sp>
        <p:nvSpPr>
          <p:cNvPr id="42" name="Text 40"/>
          <p:cNvSpPr/>
          <p:nvPr/>
        </p:nvSpPr>
        <p:spPr>
          <a:xfrm>
            <a:off x="0" y="3814700"/>
            <a:ext cx="2607390" cy="148590"/>
          </a:xfrm>
          <a:prstGeom prst="rect">
            <a:avLst/>
          </a:prstGeom>
          <a:noFill/>
          <a:ln/>
        </p:spPr>
        <p:txBody>
          <a:bodyPr wrap="none" lIns="0" tIns="0" rIns="0" bIns="0" rtlCol="0" anchor="t"/>
          <a:lstStyle/>
          <a:p>
            <a:pPr algn="r" indent="0" marL="0">
              <a:buNone/>
            </a:pPr>
            <a:r>
              <a:rPr lang="en-US" sz="975" b="1" dirty="0">
                <a:solidFill>
                  <a:srgbClr val="6E655A"/>
                </a:solidFill>
                <a:latin typeface="Microsoft YaHei UI" pitchFamily="34" charset="0"/>
                <a:ea typeface="Microsoft YaHei" pitchFamily="34" charset="-122"/>
                <a:cs typeface="Microsoft YaHei UI" pitchFamily="34" charset="-120"/>
              </a:rPr>
              <a:t>main meals</a:t>
            </a:r>
            <a:endParaRPr lang="en-US" sz="975" dirty="0">
              <a:latin typeface="Microsoft YaHei UI" pitchFamily="34" charset="0"/>
              <a:ea typeface="Microsoft YaHei" pitchFamily="34" charset="-122"/>
              <a:cs typeface="Microsoft YaHei UI" pitchFamily="34" charset="-120"/>
            </a:endParaRPr>
          </a:p>
        </p:txBody>
      </p:sp>
      <p:sp>
        <p:nvSpPr>
          <p:cNvPr id="43" name="Shape 41"/>
          <p:cNvSpPr/>
          <p:nvPr/>
        </p:nvSpPr>
        <p:spPr>
          <a:xfrm>
            <a:off x="5676900" y="1866900"/>
            <a:ext cx="838200" cy="838200"/>
          </a:xfrm>
          <a:prstGeom prst="ellipse">
            <a:avLst/>
          </a:prstGeom>
          <a:solidFill>
            <a:srgbClr val="15D157"/>
          </a:solidFill>
          <a:ln w="38100">
            <a:solidFill>
              <a:srgbClr val="FFFFFF"/>
            </a:solidFill>
            <a:prstDash val="solid"/>
          </a:ln>
        </p:spPr>
      </p:sp>
      <p:sp>
        <p:nvSpPr>
          <p:cNvPr id="44" name="Shape 42"/>
          <p:cNvSpPr/>
          <p:nvPr/>
        </p:nvSpPr>
        <p:spPr>
          <a:xfrm>
            <a:off x="6026150" y="2216150"/>
            <a:ext cx="139700" cy="139700"/>
          </a:xfrm>
          <a:prstGeom prst="ellipse">
            <a:avLst/>
          </a:prstGeom>
          <a:noFill/>
          <a:ln w="41910">
            <a:solidFill>
              <a:srgbClr val="1E2340"/>
            </a:solidFill>
            <a:prstDash val="solid"/>
          </a:ln>
        </p:spPr>
      </p:sp>
      <p:sp>
        <p:nvSpPr>
          <p:cNvPr id="45" name="Shape 43"/>
          <p:cNvSpPr/>
          <p:nvPr/>
        </p:nvSpPr>
        <p:spPr>
          <a:xfrm>
            <a:off x="6096000" y="2111375"/>
            <a:ext cx="13097" cy="34925"/>
          </a:xfrm>
          <a:custGeom>
            <a:avLst/>
            <a:gdLst/>
            <a:ahLst/>
            <a:cxnLst/>
            <a:rect l="l" t="t" r="r" b="b"/>
            <a:pathLst>
              <a:path w="13097" h="34925">
                <a:moveTo>
                  <a:pt x="0" y="0"/>
                </a:moveTo>
                <a:lnTo>
                  <a:pt x="0" y="34925"/>
                </a:lnTo>
              </a:path>
            </a:pathLst>
          </a:custGeom>
          <a:noFill/>
          <a:ln w="41910">
            <a:solidFill>
              <a:srgbClr val="1E2340"/>
            </a:solidFill>
            <a:prstDash val="solid"/>
          </a:ln>
        </p:spPr>
      </p:sp>
      <p:sp>
        <p:nvSpPr>
          <p:cNvPr id="46" name="Shape 44"/>
          <p:cNvSpPr/>
          <p:nvPr/>
        </p:nvSpPr>
        <p:spPr>
          <a:xfrm>
            <a:off x="6096000" y="2425700"/>
            <a:ext cx="13097" cy="34925"/>
          </a:xfrm>
          <a:custGeom>
            <a:avLst/>
            <a:gdLst/>
            <a:ahLst/>
            <a:cxnLst/>
            <a:rect l="l" t="t" r="r" b="b"/>
            <a:pathLst>
              <a:path w="13097" h="34925">
                <a:moveTo>
                  <a:pt x="0" y="0"/>
                </a:moveTo>
                <a:lnTo>
                  <a:pt x="0" y="34925"/>
                </a:lnTo>
              </a:path>
            </a:pathLst>
          </a:custGeom>
          <a:noFill/>
          <a:ln w="41910">
            <a:solidFill>
              <a:srgbClr val="1E2340"/>
            </a:solidFill>
            <a:prstDash val="solid"/>
          </a:ln>
        </p:spPr>
      </p:sp>
      <p:sp>
        <p:nvSpPr>
          <p:cNvPr id="47" name="Shape 45"/>
          <p:cNvSpPr/>
          <p:nvPr/>
        </p:nvSpPr>
        <p:spPr>
          <a:xfrm>
            <a:off x="5972540" y="2162540"/>
            <a:ext cx="24622" cy="24622"/>
          </a:xfrm>
          <a:custGeom>
            <a:avLst/>
            <a:gdLst/>
            <a:ahLst/>
            <a:cxnLst/>
            <a:rect l="l" t="t" r="r" b="b"/>
            <a:pathLst>
              <a:path w="24622" h="24622">
                <a:moveTo>
                  <a:pt x="0" y="0"/>
                </a:moveTo>
                <a:lnTo>
                  <a:pt x="24622" y="24622"/>
                </a:lnTo>
              </a:path>
            </a:pathLst>
          </a:custGeom>
          <a:noFill/>
          <a:ln w="41910">
            <a:solidFill>
              <a:srgbClr val="1E2340"/>
            </a:solidFill>
            <a:prstDash val="solid"/>
          </a:ln>
        </p:spPr>
      </p:sp>
      <p:sp>
        <p:nvSpPr>
          <p:cNvPr id="48" name="Shape 46"/>
          <p:cNvSpPr/>
          <p:nvPr/>
        </p:nvSpPr>
        <p:spPr>
          <a:xfrm>
            <a:off x="6194838" y="2384838"/>
            <a:ext cx="24622" cy="24622"/>
          </a:xfrm>
          <a:custGeom>
            <a:avLst/>
            <a:gdLst/>
            <a:ahLst/>
            <a:cxnLst/>
            <a:rect l="l" t="t" r="r" b="b"/>
            <a:pathLst>
              <a:path w="24622" h="24622">
                <a:moveTo>
                  <a:pt x="0" y="0"/>
                </a:moveTo>
                <a:lnTo>
                  <a:pt x="24622" y="24622"/>
                </a:lnTo>
              </a:path>
            </a:pathLst>
          </a:custGeom>
          <a:noFill/>
          <a:ln w="41910">
            <a:solidFill>
              <a:srgbClr val="1E2340"/>
            </a:solidFill>
            <a:prstDash val="solid"/>
          </a:ln>
        </p:spPr>
      </p:sp>
      <p:sp>
        <p:nvSpPr>
          <p:cNvPr id="49" name="Shape 47"/>
          <p:cNvSpPr/>
          <p:nvPr/>
        </p:nvSpPr>
        <p:spPr>
          <a:xfrm>
            <a:off x="5921375" y="2286000"/>
            <a:ext cx="34925" cy="13097"/>
          </a:xfrm>
          <a:custGeom>
            <a:avLst/>
            <a:gdLst/>
            <a:ahLst/>
            <a:cxnLst/>
            <a:rect l="l" t="t" r="r" b="b"/>
            <a:pathLst>
              <a:path w="34925" h="13097">
                <a:moveTo>
                  <a:pt x="0" y="0"/>
                </a:moveTo>
                <a:lnTo>
                  <a:pt x="34925" y="0"/>
                </a:lnTo>
              </a:path>
            </a:pathLst>
          </a:custGeom>
          <a:noFill/>
          <a:ln w="41910">
            <a:solidFill>
              <a:srgbClr val="1E2340"/>
            </a:solidFill>
            <a:prstDash val="solid"/>
          </a:ln>
        </p:spPr>
      </p:sp>
      <p:sp>
        <p:nvSpPr>
          <p:cNvPr id="50" name="Shape 48"/>
          <p:cNvSpPr/>
          <p:nvPr/>
        </p:nvSpPr>
        <p:spPr>
          <a:xfrm>
            <a:off x="6235700" y="2286000"/>
            <a:ext cx="34925" cy="13097"/>
          </a:xfrm>
          <a:custGeom>
            <a:avLst/>
            <a:gdLst/>
            <a:ahLst/>
            <a:cxnLst/>
            <a:rect l="l" t="t" r="r" b="b"/>
            <a:pathLst>
              <a:path w="34925" h="13097">
                <a:moveTo>
                  <a:pt x="0" y="0"/>
                </a:moveTo>
                <a:lnTo>
                  <a:pt x="34925" y="0"/>
                </a:lnTo>
              </a:path>
            </a:pathLst>
          </a:custGeom>
          <a:noFill/>
          <a:ln w="41910">
            <a:solidFill>
              <a:srgbClr val="1E2340"/>
            </a:solidFill>
            <a:prstDash val="solid"/>
          </a:ln>
        </p:spPr>
      </p:sp>
      <p:sp>
        <p:nvSpPr>
          <p:cNvPr id="51" name="Shape 49"/>
          <p:cNvSpPr/>
          <p:nvPr/>
        </p:nvSpPr>
        <p:spPr>
          <a:xfrm>
            <a:off x="5972540" y="2384838"/>
            <a:ext cx="24622" cy="24622"/>
          </a:xfrm>
          <a:custGeom>
            <a:avLst/>
            <a:gdLst/>
            <a:ahLst/>
            <a:cxnLst/>
            <a:rect l="l" t="t" r="r" b="b"/>
            <a:pathLst>
              <a:path w="24622" h="24622">
                <a:moveTo>
                  <a:pt x="24622" y="0"/>
                </a:moveTo>
                <a:lnTo>
                  <a:pt x="0" y="24622"/>
                </a:lnTo>
              </a:path>
            </a:pathLst>
          </a:custGeom>
          <a:noFill/>
          <a:ln w="41910">
            <a:solidFill>
              <a:srgbClr val="1E2340"/>
            </a:solidFill>
            <a:prstDash val="solid"/>
          </a:ln>
        </p:spPr>
      </p:sp>
      <p:sp>
        <p:nvSpPr>
          <p:cNvPr id="52" name="Shape 50"/>
          <p:cNvSpPr/>
          <p:nvPr/>
        </p:nvSpPr>
        <p:spPr>
          <a:xfrm>
            <a:off x="6194838" y="2162540"/>
            <a:ext cx="24622" cy="24622"/>
          </a:xfrm>
          <a:custGeom>
            <a:avLst/>
            <a:gdLst/>
            <a:ahLst/>
            <a:cxnLst/>
            <a:rect l="l" t="t" r="r" b="b"/>
            <a:pathLst>
              <a:path w="24622" h="24622">
                <a:moveTo>
                  <a:pt x="24622" y="0"/>
                </a:moveTo>
                <a:lnTo>
                  <a:pt x="0" y="24622"/>
                </a:lnTo>
              </a:path>
            </a:pathLst>
          </a:custGeom>
          <a:noFill/>
          <a:ln w="41910">
            <a:solidFill>
              <a:srgbClr val="1E2340"/>
            </a:solidFill>
            <a:prstDash val="solid"/>
          </a:ln>
        </p:spPr>
      </p:sp>
      <p:sp>
        <p:nvSpPr>
          <p:cNvPr id="53" name="Text 51"/>
          <p:cNvSpPr/>
          <p:nvPr/>
        </p:nvSpPr>
        <p:spPr>
          <a:xfrm>
            <a:off x="0" y="2808304"/>
            <a:ext cx="12192000" cy="251460"/>
          </a:xfrm>
          <a:prstGeom prst="rect">
            <a:avLst/>
          </a:prstGeom>
          <a:noFill/>
          <a:ln/>
        </p:spPr>
        <p:txBody>
          <a:bodyPr wrap="none" lIns="0" tIns="0" rIns="0" bIns="0" rtlCol="0" anchor="t"/>
          <a:lstStyle/>
          <a:p>
            <a:pPr algn="ctr" indent="0" marL="0">
              <a:buNone/>
            </a:pPr>
            <a:r>
              <a:rPr lang="en-US" sz="1650" b="1" dirty="0">
                <a:solidFill>
                  <a:srgbClr val="1E2340"/>
                </a:solidFill>
                <a:latin typeface="Microsoft YaHei UI" pitchFamily="34" charset="0"/>
                <a:ea typeface="Microsoft YaHei" pitchFamily="34" charset="-122"/>
                <a:cs typeface="Microsoft YaHei UI" pitchFamily="34" charset="-120"/>
              </a:rPr>
              <a:t>Outdoors</a:t>
            </a:r>
            <a:endParaRPr lang="en-US" sz="1650" dirty="0">
              <a:latin typeface="Microsoft YaHei UI" pitchFamily="34" charset="0"/>
              <a:ea typeface="Microsoft YaHei" pitchFamily="34" charset="-122"/>
              <a:cs typeface="Microsoft YaHei UI" pitchFamily="34" charset="-120"/>
            </a:endParaRPr>
          </a:p>
        </p:txBody>
      </p:sp>
      <p:sp>
        <p:nvSpPr>
          <p:cNvPr id="54" name="Text 52"/>
          <p:cNvSpPr/>
          <p:nvPr/>
        </p:nvSpPr>
        <p:spPr>
          <a:xfrm>
            <a:off x="0" y="3110573"/>
            <a:ext cx="1219200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At least 2 hours a day, 1 hour of it exercise</a:t>
            </a:r>
            <a:endParaRPr lang="en-US" sz="1125" dirty="0">
              <a:latin typeface="Microsoft YaHei UI" pitchFamily="34" charset="0"/>
              <a:ea typeface="Microsoft YaHei" pitchFamily="34" charset="-122"/>
              <a:cs typeface="Microsoft YaHei UI" pitchFamily="34" charset="-120"/>
            </a:endParaRPr>
          </a:p>
        </p:txBody>
      </p:sp>
      <p:sp>
        <p:nvSpPr>
          <p:cNvPr id="55" name="Shape 53"/>
          <p:cNvSpPr/>
          <p:nvPr/>
        </p:nvSpPr>
        <p:spPr>
          <a:xfrm>
            <a:off x="8860710" y="3324456"/>
            <a:ext cx="609600" cy="609600"/>
          </a:xfrm>
          <a:prstGeom prst="ellipse">
            <a:avLst/>
          </a:prstGeom>
          <a:solidFill>
            <a:srgbClr val="7452E0"/>
          </a:solidFill>
          <a:ln w="38100">
            <a:solidFill>
              <a:srgbClr val="FFFFFF"/>
            </a:solidFill>
            <a:prstDash val="solid"/>
          </a:ln>
        </p:spPr>
      </p:sp>
      <p:sp>
        <p:nvSpPr>
          <p:cNvPr id="56" name="Shape 54"/>
          <p:cNvSpPr/>
          <p:nvPr/>
        </p:nvSpPr>
        <p:spPr>
          <a:xfrm>
            <a:off x="9038510" y="3527656"/>
            <a:ext cx="9525" cy="203200"/>
          </a:xfrm>
          <a:custGeom>
            <a:avLst/>
            <a:gdLst/>
            <a:ahLst/>
            <a:cxnLst/>
            <a:rect l="l" t="t" r="r" b="b"/>
            <a:pathLst>
              <a:path w="9525" h="203200">
                <a:moveTo>
                  <a:pt x="0" y="0"/>
                </a:moveTo>
                <a:lnTo>
                  <a:pt x="0" y="203200"/>
                </a:lnTo>
              </a:path>
            </a:pathLst>
          </a:custGeom>
          <a:noFill/>
          <a:ln w="30480">
            <a:solidFill>
              <a:srgbClr val="FFFFFF"/>
            </a:solidFill>
            <a:prstDash val="solid"/>
          </a:ln>
        </p:spPr>
      </p:sp>
      <p:sp>
        <p:nvSpPr>
          <p:cNvPr id="57" name="Shape 55"/>
          <p:cNvSpPr/>
          <p:nvPr/>
        </p:nvSpPr>
        <p:spPr>
          <a:xfrm>
            <a:off x="9038510" y="3578456"/>
            <a:ext cx="254000" cy="152400"/>
          </a:xfrm>
          <a:custGeom>
            <a:avLst/>
            <a:gdLst/>
            <a:ahLst/>
            <a:cxnLst/>
            <a:rect l="l" t="t" r="r" b="b"/>
            <a:pathLst>
              <a:path w="254000" h="152400">
                <a:moveTo>
                  <a:pt x="0" y="0"/>
                </a:moveTo>
                <a:lnTo>
                  <a:pt x="228600" y="0"/>
                </a:lnTo>
                <a:arcTo hR="25400" wR="25400" stAng="16200000" swAng="5400000"/>
                <a:lnTo>
                  <a:pt x="254000" y="152400"/>
                </a:lnTo>
              </a:path>
            </a:pathLst>
          </a:custGeom>
          <a:noFill/>
          <a:ln w="30480">
            <a:solidFill>
              <a:srgbClr val="FFFFFF"/>
            </a:solidFill>
            <a:prstDash val="solid"/>
          </a:ln>
        </p:spPr>
      </p:sp>
      <p:sp>
        <p:nvSpPr>
          <p:cNvPr id="58" name="Shape 56"/>
          <p:cNvSpPr/>
          <p:nvPr/>
        </p:nvSpPr>
        <p:spPr>
          <a:xfrm>
            <a:off x="9038510" y="3692756"/>
            <a:ext cx="254000" cy="9525"/>
          </a:xfrm>
          <a:custGeom>
            <a:avLst/>
            <a:gdLst/>
            <a:ahLst/>
            <a:cxnLst/>
            <a:rect l="l" t="t" r="r" b="b"/>
            <a:pathLst>
              <a:path w="254000" h="9525">
                <a:moveTo>
                  <a:pt x="0" y="0"/>
                </a:moveTo>
                <a:lnTo>
                  <a:pt x="254000" y="0"/>
                </a:lnTo>
              </a:path>
            </a:pathLst>
          </a:custGeom>
          <a:noFill/>
          <a:ln w="30480">
            <a:solidFill>
              <a:srgbClr val="FFFFFF"/>
            </a:solidFill>
            <a:prstDash val="solid"/>
          </a:ln>
        </p:spPr>
      </p:sp>
      <p:sp>
        <p:nvSpPr>
          <p:cNvPr id="59" name="Shape 57"/>
          <p:cNvSpPr/>
          <p:nvPr/>
        </p:nvSpPr>
        <p:spPr>
          <a:xfrm>
            <a:off x="9089310" y="3578456"/>
            <a:ext cx="9525" cy="114300"/>
          </a:xfrm>
          <a:custGeom>
            <a:avLst/>
            <a:gdLst/>
            <a:ahLst/>
            <a:cxnLst/>
            <a:rect l="l" t="t" r="r" b="b"/>
            <a:pathLst>
              <a:path w="9525" h="114300">
                <a:moveTo>
                  <a:pt x="0" y="0"/>
                </a:moveTo>
                <a:lnTo>
                  <a:pt x="0" y="114300"/>
                </a:lnTo>
              </a:path>
            </a:pathLst>
          </a:custGeom>
          <a:noFill/>
          <a:ln w="30480">
            <a:solidFill>
              <a:srgbClr val="FFFFFF"/>
            </a:solidFill>
            <a:prstDash val="solid"/>
          </a:ln>
        </p:spPr>
      </p:sp>
      <p:sp>
        <p:nvSpPr>
          <p:cNvPr id="60" name="Text 58"/>
          <p:cNvSpPr/>
          <p:nvPr/>
        </p:nvSpPr>
        <p:spPr>
          <a:xfrm>
            <a:off x="9584610" y="3340258"/>
            <a:ext cx="2607390" cy="205740"/>
          </a:xfrm>
          <a:prstGeom prst="rect">
            <a:avLst/>
          </a:prstGeom>
          <a:noFill/>
          <a:ln/>
        </p:spPr>
        <p:txBody>
          <a:bodyPr wrap="none" lIns="0" tIns="0" rIns="0" bIns="0" rtlCol="0" anchor="t"/>
          <a:lstStyle/>
          <a:p>
            <a:pPr algn="l" indent="0" marL="0">
              <a:buNone/>
            </a:pPr>
            <a:r>
              <a:rPr lang="en-US" sz="1350" b="1" dirty="0">
                <a:solidFill>
                  <a:srgbClr val="1E2340"/>
                </a:solidFill>
                <a:latin typeface="Microsoft YaHei UI" pitchFamily="34" charset="0"/>
                <a:ea typeface="Microsoft YaHei" pitchFamily="34" charset="-122"/>
                <a:cs typeface="Microsoft YaHei UI" pitchFamily="34" charset="-120"/>
              </a:rPr>
              <a:t>Nap</a:t>
            </a:r>
            <a:endParaRPr lang="en-US" sz="1350" dirty="0">
              <a:latin typeface="Microsoft YaHei UI" pitchFamily="34" charset="0"/>
              <a:ea typeface="Microsoft YaHei" pitchFamily="34" charset="-122"/>
              <a:cs typeface="Microsoft YaHei UI" pitchFamily="34" charset="-120"/>
            </a:endParaRPr>
          </a:p>
        </p:txBody>
      </p:sp>
      <p:sp>
        <p:nvSpPr>
          <p:cNvPr id="61" name="Text 59"/>
          <p:cNvSpPr/>
          <p:nvPr/>
        </p:nvSpPr>
        <p:spPr>
          <a:xfrm>
            <a:off x="9584610" y="3614675"/>
            <a:ext cx="260739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Usually about 2 hours</a:t>
            </a:r>
            <a:endParaRPr lang="en-US" sz="975" dirty="0">
              <a:latin typeface="Microsoft YaHei UI" pitchFamily="34" charset="0"/>
              <a:ea typeface="Microsoft YaHei" pitchFamily="34" charset="-122"/>
              <a:cs typeface="Microsoft YaHei UI" pitchFamily="34" charset="-120"/>
            </a:endParaRPr>
          </a:p>
        </p:txBody>
      </p:sp>
      <p:sp>
        <p:nvSpPr>
          <p:cNvPr id="62" name="Shape 60"/>
          <p:cNvSpPr/>
          <p:nvPr/>
        </p:nvSpPr>
        <p:spPr>
          <a:xfrm>
            <a:off x="9410700" y="4838700"/>
            <a:ext cx="609600" cy="609600"/>
          </a:xfrm>
          <a:prstGeom prst="ellipse">
            <a:avLst/>
          </a:prstGeom>
          <a:solidFill>
            <a:srgbClr val="F25C54"/>
          </a:solidFill>
          <a:ln w="38100">
            <a:solidFill>
              <a:srgbClr val="FFFFFF"/>
            </a:solidFill>
            <a:prstDash val="solid"/>
          </a:ln>
        </p:spPr>
      </p:sp>
      <p:sp>
        <p:nvSpPr>
          <p:cNvPr id="63" name="Shape 61"/>
          <p:cNvSpPr/>
          <p:nvPr/>
        </p:nvSpPr>
        <p:spPr>
          <a:xfrm>
            <a:off x="9600819" y="5016500"/>
            <a:ext cx="89281" cy="203200"/>
          </a:xfrm>
          <a:custGeom>
            <a:avLst/>
            <a:gdLst/>
            <a:ahLst/>
            <a:cxnLst/>
            <a:rect l="l" t="t" r="r" b="b"/>
            <a:pathLst>
              <a:path w="89281" h="203200">
                <a:moveTo>
                  <a:pt x="13081" y="177800"/>
                </a:moveTo>
                <a:lnTo>
                  <a:pt x="13081" y="147574"/>
                </a:lnTo>
                <a:cubicBezTo>
                  <a:pt x="13081" y="120650"/>
                  <a:pt x="0" y="107950"/>
                  <a:pt x="381" y="76200"/>
                </a:cubicBezTo>
                <a:cubicBezTo>
                  <a:pt x="762" y="41656"/>
                  <a:pt x="19304" y="0"/>
                  <a:pt x="57531" y="0"/>
                </a:cubicBezTo>
                <a:cubicBezTo>
                  <a:pt x="81280" y="0"/>
                  <a:pt x="89281" y="22860"/>
                  <a:pt x="89281" y="44450"/>
                </a:cubicBezTo>
                <a:cubicBezTo>
                  <a:pt x="89281" y="83947"/>
                  <a:pt x="63881" y="116332"/>
                  <a:pt x="63881" y="154686"/>
                </a:cubicBezTo>
                <a:lnTo>
                  <a:pt x="63881" y="177800"/>
                </a:lnTo>
                <a:arcTo hR="25400" wR="25400" stAng="0" swAng="10800000"/>
                <a:close/>
              </a:path>
            </a:pathLst>
          </a:custGeom>
          <a:noFill/>
          <a:ln w="30480">
            <a:solidFill>
              <a:srgbClr val="1E2340"/>
            </a:solidFill>
            <a:prstDash val="solid"/>
          </a:ln>
        </p:spPr>
      </p:sp>
      <p:sp>
        <p:nvSpPr>
          <p:cNvPr id="64" name="Shape 62"/>
          <p:cNvSpPr/>
          <p:nvPr/>
        </p:nvSpPr>
        <p:spPr>
          <a:xfrm>
            <a:off x="9740900" y="5067300"/>
            <a:ext cx="89281" cy="203200"/>
          </a:xfrm>
          <a:custGeom>
            <a:avLst/>
            <a:gdLst/>
            <a:ahLst/>
            <a:cxnLst/>
            <a:rect l="l" t="t" r="r" b="b"/>
            <a:pathLst>
              <a:path w="89281" h="203200">
                <a:moveTo>
                  <a:pt x="76200" y="177800"/>
                </a:moveTo>
                <a:lnTo>
                  <a:pt x="76200" y="147574"/>
                </a:lnTo>
                <a:cubicBezTo>
                  <a:pt x="76200" y="120650"/>
                  <a:pt x="89281" y="107950"/>
                  <a:pt x="88900" y="76200"/>
                </a:cubicBezTo>
                <a:cubicBezTo>
                  <a:pt x="88519" y="41656"/>
                  <a:pt x="69977" y="0"/>
                  <a:pt x="31750" y="0"/>
                </a:cubicBezTo>
                <a:cubicBezTo>
                  <a:pt x="8001" y="0"/>
                  <a:pt x="0" y="22860"/>
                  <a:pt x="0" y="44450"/>
                </a:cubicBezTo>
                <a:cubicBezTo>
                  <a:pt x="0" y="83947"/>
                  <a:pt x="25400" y="116332"/>
                  <a:pt x="25400" y="154686"/>
                </a:cubicBezTo>
                <a:lnTo>
                  <a:pt x="25400" y="177800"/>
                </a:lnTo>
                <a:arcTo hR="25400" wR="25400" stAng="10800000" swAng="-10800000"/>
                <a:close/>
              </a:path>
            </a:pathLst>
          </a:custGeom>
          <a:noFill/>
          <a:ln w="30480">
            <a:solidFill>
              <a:srgbClr val="1E2340"/>
            </a:solidFill>
            <a:prstDash val="solid"/>
          </a:ln>
        </p:spPr>
      </p:sp>
      <p:sp>
        <p:nvSpPr>
          <p:cNvPr id="65" name="Shape 63"/>
          <p:cNvSpPr/>
          <p:nvPr/>
        </p:nvSpPr>
        <p:spPr>
          <a:xfrm>
            <a:off x="9766300" y="5207000"/>
            <a:ext cx="50800" cy="9525"/>
          </a:xfrm>
          <a:custGeom>
            <a:avLst/>
            <a:gdLst/>
            <a:ahLst/>
            <a:cxnLst/>
            <a:rect l="l" t="t" r="r" b="b"/>
            <a:pathLst>
              <a:path w="50800" h="9525">
                <a:moveTo>
                  <a:pt x="0" y="0"/>
                </a:moveTo>
                <a:lnTo>
                  <a:pt x="50800" y="0"/>
                </a:lnTo>
              </a:path>
            </a:pathLst>
          </a:custGeom>
          <a:noFill/>
          <a:ln w="30480">
            <a:solidFill>
              <a:srgbClr val="1E2340"/>
            </a:solidFill>
            <a:prstDash val="solid"/>
          </a:ln>
        </p:spPr>
      </p:sp>
      <p:sp>
        <p:nvSpPr>
          <p:cNvPr id="66" name="Shape 64"/>
          <p:cNvSpPr/>
          <p:nvPr/>
        </p:nvSpPr>
        <p:spPr>
          <a:xfrm>
            <a:off x="9613900" y="5156200"/>
            <a:ext cx="50800" cy="9525"/>
          </a:xfrm>
          <a:custGeom>
            <a:avLst/>
            <a:gdLst/>
            <a:ahLst/>
            <a:cxnLst/>
            <a:rect l="l" t="t" r="r" b="b"/>
            <a:pathLst>
              <a:path w="50800" h="9525">
                <a:moveTo>
                  <a:pt x="0" y="0"/>
                </a:moveTo>
                <a:lnTo>
                  <a:pt x="50800" y="0"/>
                </a:lnTo>
              </a:path>
            </a:pathLst>
          </a:custGeom>
          <a:noFill/>
          <a:ln w="30480">
            <a:solidFill>
              <a:srgbClr val="1E2340"/>
            </a:solidFill>
            <a:prstDash val="solid"/>
          </a:ln>
        </p:spPr>
      </p:sp>
      <p:sp>
        <p:nvSpPr>
          <p:cNvPr id="67" name="Text 65"/>
          <p:cNvSpPr/>
          <p:nvPr/>
        </p:nvSpPr>
        <p:spPr>
          <a:xfrm>
            <a:off x="10134600" y="4854733"/>
            <a:ext cx="2057400" cy="205740"/>
          </a:xfrm>
          <a:prstGeom prst="rect">
            <a:avLst/>
          </a:prstGeom>
          <a:noFill/>
          <a:ln/>
        </p:spPr>
        <p:txBody>
          <a:bodyPr wrap="none" lIns="0" tIns="0" rIns="0" bIns="0" rtlCol="0" anchor="t"/>
          <a:lstStyle/>
          <a:p>
            <a:pPr algn="l" indent="0" marL="0">
              <a:buNone/>
            </a:pPr>
            <a:r>
              <a:rPr lang="en-US" sz="1350" b="1" dirty="0">
                <a:solidFill>
                  <a:srgbClr val="1E2340"/>
                </a:solidFill>
                <a:latin typeface="Microsoft YaHei UI" pitchFamily="34" charset="0"/>
                <a:ea typeface="Microsoft YaHei" pitchFamily="34" charset="-122"/>
                <a:cs typeface="Microsoft YaHei UI" pitchFamily="34" charset="-120"/>
              </a:rPr>
              <a:t>Home time</a:t>
            </a:r>
            <a:endParaRPr lang="en-US" sz="1350" dirty="0">
              <a:latin typeface="Microsoft YaHei UI" pitchFamily="34" charset="0"/>
              <a:ea typeface="Microsoft YaHei" pitchFamily="34" charset="-122"/>
              <a:cs typeface="Microsoft YaHei UI" pitchFamily="34" charset="-120"/>
            </a:endParaRPr>
          </a:p>
        </p:txBody>
      </p:sp>
      <p:sp>
        <p:nvSpPr>
          <p:cNvPr id="68" name="Text 66"/>
          <p:cNvSpPr/>
          <p:nvPr/>
        </p:nvSpPr>
        <p:spPr>
          <a:xfrm>
            <a:off x="10134600" y="5129150"/>
            <a:ext cx="205740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Handed to you or an</a:t>
            </a:r>
            <a:endParaRPr lang="en-US" sz="975" dirty="0">
              <a:latin typeface="Microsoft YaHei UI" pitchFamily="34" charset="0"/>
              <a:ea typeface="Microsoft YaHei" pitchFamily="34" charset="-122"/>
              <a:cs typeface="Microsoft YaHei UI" pitchFamily="34" charset="-120"/>
            </a:endParaRPr>
          </a:p>
        </p:txBody>
      </p:sp>
      <p:sp>
        <p:nvSpPr>
          <p:cNvPr id="69" name="Text 67"/>
          <p:cNvSpPr/>
          <p:nvPr/>
        </p:nvSpPr>
        <p:spPr>
          <a:xfrm>
            <a:off x="10134600" y="5329175"/>
            <a:ext cx="205740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adult you name</a:t>
            </a:r>
            <a:endParaRPr lang="en-US" sz="975" dirty="0">
              <a:latin typeface="Microsoft YaHei UI" pitchFamily="34" charset="0"/>
              <a:ea typeface="Microsoft YaHei" pitchFamily="34" charset="-122"/>
              <a:cs typeface="Microsoft YaHei UI" pitchFamily="34" charset="-120"/>
            </a:endParaRPr>
          </a:p>
        </p:txBody>
      </p:sp>
      <p:pic>
        <p:nvPicPr>
          <p:cNvPr id="70" name="Image 0" descr="preencoded.png">    </p:cNvPr>
          <p:cNvPicPr>
            <a:picLocks noChangeAspect="1"/>
          </p:cNvPicPr>
          <p:nvPr/>
        </p:nvPicPr>
        <p:blipFill>
          <a:blip r:embed="rId1"/>
          <a:srcRect l="1149" r="1149" t="0" b="0"/>
          <a:stretch/>
        </p:blipFill>
        <p:spPr>
          <a:xfrm>
            <a:off x="3524250" y="3905250"/>
            <a:ext cx="1619250" cy="1104900"/>
          </a:xfrm>
          <a:prstGeom prst="rect">
            <a:avLst/>
          </a:prstGeom>
        </p:spPr>
      </p:pic>
      <p:sp>
        <p:nvSpPr>
          <p:cNvPr id="71" name="Shape 68"/>
          <p:cNvSpPr/>
          <p:nvPr/>
        </p:nvSpPr>
        <p:spPr>
          <a:xfrm>
            <a:off x="3524250" y="3905250"/>
            <a:ext cx="152400" cy="152400"/>
          </a:xfrm>
          <a:custGeom>
            <a:avLst/>
            <a:gdLst/>
            <a:ahLst/>
            <a:cxnLst/>
            <a:rect l="l" t="t" r="r" b="b"/>
            <a:pathLst>
              <a:path w="152400" h="152400">
                <a:moveTo>
                  <a:pt x="0" y="0"/>
                </a:moveTo>
                <a:lnTo>
                  <a:pt x="152400" y="0"/>
                </a:lnTo>
                <a:arcTo hR="152400" wR="152400" stAng="16200000" swAng="-5400000"/>
                <a:close/>
              </a:path>
            </a:pathLst>
          </a:custGeom>
          <a:solidFill>
            <a:srgbClr val="FFF9F0"/>
          </a:solidFill>
          <a:ln/>
        </p:spPr>
      </p:sp>
      <p:sp>
        <p:nvSpPr>
          <p:cNvPr id="72" name="Shape 69"/>
          <p:cNvSpPr/>
          <p:nvPr/>
        </p:nvSpPr>
        <p:spPr>
          <a:xfrm>
            <a:off x="4991100" y="3905250"/>
            <a:ext cx="152400" cy="152400"/>
          </a:xfrm>
          <a:custGeom>
            <a:avLst/>
            <a:gdLst/>
            <a:ahLst/>
            <a:cxnLst/>
            <a:rect l="l" t="t" r="r" b="b"/>
            <a:pathLst>
              <a:path w="152400" h="152400">
                <a:moveTo>
                  <a:pt x="152400" y="0"/>
                </a:moveTo>
                <a:lnTo>
                  <a:pt x="152400" y="152400"/>
                </a:lnTo>
                <a:arcTo hR="152400" wR="152400" stAng="0" swAng="-5400000"/>
                <a:close/>
              </a:path>
            </a:pathLst>
          </a:custGeom>
          <a:solidFill>
            <a:srgbClr val="FFF9F0"/>
          </a:solidFill>
          <a:ln/>
        </p:spPr>
      </p:sp>
      <p:sp>
        <p:nvSpPr>
          <p:cNvPr id="73" name="Shape 70"/>
          <p:cNvSpPr/>
          <p:nvPr/>
        </p:nvSpPr>
        <p:spPr>
          <a:xfrm>
            <a:off x="4991100" y="4857750"/>
            <a:ext cx="152400" cy="152400"/>
          </a:xfrm>
          <a:custGeom>
            <a:avLst/>
            <a:gdLst/>
            <a:ahLst/>
            <a:cxnLst/>
            <a:rect l="l" t="t" r="r" b="b"/>
            <a:pathLst>
              <a:path w="152400" h="152400">
                <a:moveTo>
                  <a:pt x="152400" y="152400"/>
                </a:moveTo>
                <a:lnTo>
                  <a:pt x="0" y="152400"/>
                </a:lnTo>
                <a:arcTo hR="152400" wR="152400" stAng="5400000" swAng="-5400000"/>
                <a:close/>
              </a:path>
            </a:pathLst>
          </a:custGeom>
          <a:solidFill>
            <a:srgbClr val="FFF9F0"/>
          </a:solidFill>
          <a:ln/>
        </p:spPr>
      </p:sp>
      <p:sp>
        <p:nvSpPr>
          <p:cNvPr id="74" name="Shape 71"/>
          <p:cNvSpPr/>
          <p:nvPr/>
        </p:nvSpPr>
        <p:spPr>
          <a:xfrm>
            <a:off x="3524250" y="4857750"/>
            <a:ext cx="152400" cy="152400"/>
          </a:xfrm>
          <a:custGeom>
            <a:avLst/>
            <a:gdLst/>
            <a:ahLst/>
            <a:cxnLst/>
            <a:rect l="l" t="t" r="r" b="b"/>
            <a:pathLst>
              <a:path w="152400" h="152400">
                <a:moveTo>
                  <a:pt x="0" y="152400"/>
                </a:moveTo>
                <a:lnTo>
                  <a:pt x="0" y="0"/>
                </a:lnTo>
                <a:arcTo hR="152400" wR="152400" stAng="10800000" swAng="-5400000"/>
                <a:close/>
              </a:path>
            </a:pathLst>
          </a:custGeom>
          <a:solidFill>
            <a:srgbClr val="FFF9F0"/>
          </a:solidFill>
          <a:ln/>
        </p:spPr>
      </p:sp>
      <p:pic>
        <p:nvPicPr>
          <p:cNvPr id="75" name="Image 1" descr="preencoded.png">    </p:cNvPr>
          <p:cNvPicPr>
            <a:picLocks noChangeAspect="1"/>
          </p:cNvPicPr>
          <p:nvPr/>
        </p:nvPicPr>
        <p:blipFill>
          <a:blip r:embed="rId2"/>
          <a:srcRect l="1149" r="1149" t="0" b="0"/>
          <a:stretch/>
        </p:blipFill>
        <p:spPr>
          <a:xfrm>
            <a:off x="5286375" y="3905250"/>
            <a:ext cx="1619250" cy="1104900"/>
          </a:xfrm>
          <a:prstGeom prst="rect">
            <a:avLst/>
          </a:prstGeom>
        </p:spPr>
      </p:pic>
      <p:sp>
        <p:nvSpPr>
          <p:cNvPr id="76" name="Shape 72"/>
          <p:cNvSpPr/>
          <p:nvPr/>
        </p:nvSpPr>
        <p:spPr>
          <a:xfrm>
            <a:off x="5286375" y="3905250"/>
            <a:ext cx="152400" cy="152400"/>
          </a:xfrm>
          <a:custGeom>
            <a:avLst/>
            <a:gdLst/>
            <a:ahLst/>
            <a:cxnLst/>
            <a:rect l="l" t="t" r="r" b="b"/>
            <a:pathLst>
              <a:path w="152400" h="152400">
                <a:moveTo>
                  <a:pt x="0" y="0"/>
                </a:moveTo>
                <a:lnTo>
                  <a:pt x="152400" y="0"/>
                </a:lnTo>
                <a:arcTo hR="152400" wR="152400" stAng="16200000" swAng="-5400000"/>
                <a:close/>
              </a:path>
            </a:pathLst>
          </a:custGeom>
          <a:solidFill>
            <a:srgbClr val="FFF9F0"/>
          </a:solidFill>
          <a:ln/>
        </p:spPr>
      </p:sp>
      <p:sp>
        <p:nvSpPr>
          <p:cNvPr id="77" name="Shape 73"/>
          <p:cNvSpPr/>
          <p:nvPr/>
        </p:nvSpPr>
        <p:spPr>
          <a:xfrm>
            <a:off x="6753225" y="3905250"/>
            <a:ext cx="152400" cy="152400"/>
          </a:xfrm>
          <a:custGeom>
            <a:avLst/>
            <a:gdLst/>
            <a:ahLst/>
            <a:cxnLst/>
            <a:rect l="l" t="t" r="r" b="b"/>
            <a:pathLst>
              <a:path w="152400" h="152400">
                <a:moveTo>
                  <a:pt x="152400" y="0"/>
                </a:moveTo>
                <a:lnTo>
                  <a:pt x="152400" y="152400"/>
                </a:lnTo>
                <a:arcTo hR="152400" wR="152400" stAng="0" swAng="-5400000"/>
                <a:close/>
              </a:path>
            </a:pathLst>
          </a:custGeom>
          <a:solidFill>
            <a:srgbClr val="FFF9F0"/>
          </a:solidFill>
          <a:ln/>
        </p:spPr>
      </p:sp>
      <p:sp>
        <p:nvSpPr>
          <p:cNvPr id="78" name="Shape 74"/>
          <p:cNvSpPr/>
          <p:nvPr/>
        </p:nvSpPr>
        <p:spPr>
          <a:xfrm>
            <a:off x="6753225" y="4857750"/>
            <a:ext cx="152400" cy="152400"/>
          </a:xfrm>
          <a:custGeom>
            <a:avLst/>
            <a:gdLst/>
            <a:ahLst/>
            <a:cxnLst/>
            <a:rect l="l" t="t" r="r" b="b"/>
            <a:pathLst>
              <a:path w="152400" h="152400">
                <a:moveTo>
                  <a:pt x="152400" y="152400"/>
                </a:moveTo>
                <a:lnTo>
                  <a:pt x="0" y="152400"/>
                </a:lnTo>
                <a:arcTo hR="152400" wR="152400" stAng="5400000" swAng="-5400000"/>
                <a:close/>
              </a:path>
            </a:pathLst>
          </a:custGeom>
          <a:solidFill>
            <a:srgbClr val="FFF9F0"/>
          </a:solidFill>
          <a:ln/>
        </p:spPr>
      </p:sp>
      <p:sp>
        <p:nvSpPr>
          <p:cNvPr id="79" name="Shape 75"/>
          <p:cNvSpPr/>
          <p:nvPr/>
        </p:nvSpPr>
        <p:spPr>
          <a:xfrm>
            <a:off x="5286375" y="4857750"/>
            <a:ext cx="152400" cy="152400"/>
          </a:xfrm>
          <a:custGeom>
            <a:avLst/>
            <a:gdLst/>
            <a:ahLst/>
            <a:cxnLst/>
            <a:rect l="l" t="t" r="r" b="b"/>
            <a:pathLst>
              <a:path w="152400" h="152400">
                <a:moveTo>
                  <a:pt x="0" y="152400"/>
                </a:moveTo>
                <a:lnTo>
                  <a:pt x="0" y="0"/>
                </a:lnTo>
                <a:arcTo hR="152400" wR="152400" stAng="10800000" swAng="-5400000"/>
                <a:close/>
              </a:path>
            </a:pathLst>
          </a:custGeom>
          <a:solidFill>
            <a:srgbClr val="FFF9F0"/>
          </a:solidFill>
          <a:ln/>
        </p:spPr>
      </p:sp>
      <p:pic>
        <p:nvPicPr>
          <p:cNvPr id="80" name="Image 2" descr="preencoded.png">    </p:cNvPr>
          <p:cNvPicPr>
            <a:picLocks noChangeAspect="1"/>
          </p:cNvPicPr>
          <p:nvPr/>
        </p:nvPicPr>
        <p:blipFill>
          <a:blip r:embed="rId3"/>
          <a:srcRect l="1149" r="1149" t="0" b="0"/>
          <a:stretch/>
        </p:blipFill>
        <p:spPr>
          <a:xfrm>
            <a:off x="7048500" y="3905250"/>
            <a:ext cx="1619250" cy="1104900"/>
          </a:xfrm>
          <a:prstGeom prst="rect">
            <a:avLst/>
          </a:prstGeom>
        </p:spPr>
      </p:pic>
      <p:sp>
        <p:nvSpPr>
          <p:cNvPr id="81" name="Shape 76"/>
          <p:cNvSpPr/>
          <p:nvPr/>
        </p:nvSpPr>
        <p:spPr>
          <a:xfrm>
            <a:off x="7048500" y="3905250"/>
            <a:ext cx="152400" cy="152400"/>
          </a:xfrm>
          <a:custGeom>
            <a:avLst/>
            <a:gdLst/>
            <a:ahLst/>
            <a:cxnLst/>
            <a:rect l="l" t="t" r="r" b="b"/>
            <a:pathLst>
              <a:path w="152400" h="152400">
                <a:moveTo>
                  <a:pt x="0" y="0"/>
                </a:moveTo>
                <a:lnTo>
                  <a:pt x="152400" y="0"/>
                </a:lnTo>
                <a:arcTo hR="152400" wR="152400" stAng="16200000" swAng="-5400000"/>
                <a:close/>
              </a:path>
            </a:pathLst>
          </a:custGeom>
          <a:solidFill>
            <a:srgbClr val="FFF9F0"/>
          </a:solidFill>
          <a:ln/>
        </p:spPr>
      </p:sp>
      <p:sp>
        <p:nvSpPr>
          <p:cNvPr id="82" name="Shape 77"/>
          <p:cNvSpPr/>
          <p:nvPr/>
        </p:nvSpPr>
        <p:spPr>
          <a:xfrm>
            <a:off x="8515350" y="3905250"/>
            <a:ext cx="152400" cy="152400"/>
          </a:xfrm>
          <a:custGeom>
            <a:avLst/>
            <a:gdLst/>
            <a:ahLst/>
            <a:cxnLst/>
            <a:rect l="l" t="t" r="r" b="b"/>
            <a:pathLst>
              <a:path w="152400" h="152400">
                <a:moveTo>
                  <a:pt x="152400" y="0"/>
                </a:moveTo>
                <a:lnTo>
                  <a:pt x="152400" y="152400"/>
                </a:lnTo>
                <a:arcTo hR="152400" wR="152400" stAng="0" swAng="-5400000"/>
                <a:close/>
              </a:path>
            </a:pathLst>
          </a:custGeom>
          <a:solidFill>
            <a:srgbClr val="FFF9F0"/>
          </a:solidFill>
          <a:ln/>
        </p:spPr>
      </p:sp>
      <p:sp>
        <p:nvSpPr>
          <p:cNvPr id="83" name="Shape 78"/>
          <p:cNvSpPr/>
          <p:nvPr/>
        </p:nvSpPr>
        <p:spPr>
          <a:xfrm>
            <a:off x="8515350" y="4857750"/>
            <a:ext cx="152400" cy="152400"/>
          </a:xfrm>
          <a:custGeom>
            <a:avLst/>
            <a:gdLst/>
            <a:ahLst/>
            <a:cxnLst/>
            <a:rect l="l" t="t" r="r" b="b"/>
            <a:pathLst>
              <a:path w="152400" h="152400">
                <a:moveTo>
                  <a:pt x="152400" y="152400"/>
                </a:moveTo>
                <a:lnTo>
                  <a:pt x="0" y="152400"/>
                </a:lnTo>
                <a:arcTo hR="152400" wR="152400" stAng="5400000" swAng="-5400000"/>
                <a:close/>
              </a:path>
            </a:pathLst>
          </a:custGeom>
          <a:solidFill>
            <a:srgbClr val="FFF9F0"/>
          </a:solidFill>
          <a:ln/>
        </p:spPr>
      </p:sp>
      <p:sp>
        <p:nvSpPr>
          <p:cNvPr id="84" name="Shape 79"/>
          <p:cNvSpPr/>
          <p:nvPr/>
        </p:nvSpPr>
        <p:spPr>
          <a:xfrm>
            <a:off x="7048500" y="4857750"/>
            <a:ext cx="152400" cy="152400"/>
          </a:xfrm>
          <a:custGeom>
            <a:avLst/>
            <a:gdLst/>
            <a:ahLst/>
            <a:cxnLst/>
            <a:rect l="l" t="t" r="r" b="b"/>
            <a:pathLst>
              <a:path w="152400" h="152400">
                <a:moveTo>
                  <a:pt x="0" y="152400"/>
                </a:moveTo>
                <a:lnTo>
                  <a:pt x="0" y="0"/>
                </a:lnTo>
                <a:arcTo hR="152400" wR="152400" stAng="10800000" swAng="-5400000"/>
                <a:close/>
              </a:path>
            </a:pathLst>
          </a:custGeom>
          <a:solidFill>
            <a:srgbClr val="FFF9F0"/>
          </a:solidFill>
          <a:ln/>
        </p:spPr>
      </p:sp>
      <p:sp>
        <p:nvSpPr>
          <p:cNvPr id="85" name="Text 80"/>
          <p:cNvSpPr/>
          <p:nvPr/>
        </p:nvSpPr>
        <p:spPr>
          <a:xfrm>
            <a:off x="3524250" y="5109377"/>
            <a:ext cx="8667750" cy="125730"/>
          </a:xfrm>
          <a:prstGeom prst="rect">
            <a:avLst/>
          </a:prstGeom>
          <a:noFill/>
          <a:ln/>
        </p:spPr>
        <p:txBody>
          <a:bodyPr wrap="none" lIns="0" tIns="0" rIns="0" bIns="0" rtlCol="0" anchor="t"/>
          <a:lstStyle/>
          <a:p>
            <a:pPr algn="l" indent="0" marL="0">
              <a:buNone/>
            </a:pPr>
            <a:r>
              <a:rPr lang="en-US" sz="825" b="1" dirty="0">
                <a:solidFill>
                  <a:srgbClr val="6E655A"/>
                </a:solidFill>
                <a:latin typeface="Microsoft YaHei UI" pitchFamily="34" charset="0"/>
                <a:ea typeface="Microsoft YaHei" pitchFamily="34" charset="-122"/>
                <a:cs typeface="Microsoft YaHei UI" pitchFamily="34" charset="-120"/>
              </a:rPr>
              <a:t>Illustrations: outdoors, blocks, nap room (AI-generated)</a:t>
            </a:r>
            <a:endParaRPr lang="en-US" sz="825" dirty="0">
              <a:latin typeface="Microsoft YaHei UI" pitchFamily="34" charset="0"/>
              <a:ea typeface="Microsoft YaHei" pitchFamily="34" charset="-122"/>
              <a:cs typeface="Microsoft YaHei UI" pitchFamily="34" charset="-120"/>
            </a:endParaRPr>
          </a:p>
        </p:txBody>
      </p:sp>
      <p:sp>
        <p:nvSpPr>
          <p:cNvPr id="86" name="Text 81"/>
          <p:cNvSpPr/>
          <p:nvPr/>
        </p:nvSpPr>
        <p:spPr>
          <a:xfrm>
            <a:off x="609600" y="618570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Kindergarten Work Regulations (Order No. 39), Articles 13, 18 and 23: outdoor time is a rule. Nap length is advice from the Guidelines for Ages 3 to 6</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0477500" y="762000"/>
            <a:ext cx="762000" cy="762000"/>
          </a:xfrm>
          <a:prstGeom prst="ellipse">
            <a:avLst/>
          </a:prstGeom>
          <a:noFill/>
          <a:ln w="38100">
            <a:solidFill>
              <a:srgbClr val="FFD100"/>
            </a:solidFill>
            <a:prstDash val="solid"/>
          </a:ln>
        </p:spPr>
      </p:sp>
      <p:sp>
        <p:nvSpPr>
          <p:cNvPr id="4" name="Shape 2"/>
          <p:cNvSpPr/>
          <p:nvPr/>
        </p:nvSpPr>
        <p:spPr>
          <a:xfrm>
            <a:off x="11315700" y="1143000"/>
            <a:ext cx="95250" cy="0"/>
          </a:xfrm>
          <a:prstGeom prst="line">
            <a:avLst/>
          </a:prstGeom>
          <a:noFill/>
          <a:ln w="38100">
            <a:solidFill>
              <a:srgbClr val="FFD100"/>
            </a:solidFill>
            <a:prstDash val="solid"/>
          </a:ln>
        </p:spPr>
      </p:sp>
      <p:sp>
        <p:nvSpPr>
          <p:cNvPr id="5" name="Shape 3"/>
          <p:cNvSpPr/>
          <p:nvPr/>
        </p:nvSpPr>
        <p:spPr>
          <a:xfrm>
            <a:off x="11181398" y="1465898"/>
            <a:ext cx="67627" cy="67627"/>
          </a:xfrm>
          <a:prstGeom prst="line">
            <a:avLst/>
          </a:prstGeom>
          <a:noFill/>
          <a:ln w="38100">
            <a:solidFill>
              <a:srgbClr val="FFD100"/>
            </a:solidFill>
            <a:prstDash val="solid"/>
          </a:ln>
        </p:spPr>
      </p:sp>
      <p:sp>
        <p:nvSpPr>
          <p:cNvPr id="6" name="Shape 4"/>
          <p:cNvSpPr/>
          <p:nvPr/>
        </p:nvSpPr>
        <p:spPr>
          <a:xfrm>
            <a:off x="10858500" y="1600200"/>
            <a:ext cx="0" cy="95250"/>
          </a:xfrm>
          <a:prstGeom prst="line">
            <a:avLst/>
          </a:prstGeom>
          <a:noFill/>
          <a:ln w="38100">
            <a:solidFill>
              <a:srgbClr val="FFD100"/>
            </a:solidFill>
            <a:prstDash val="solid"/>
          </a:ln>
        </p:spPr>
      </p:sp>
      <p:sp>
        <p:nvSpPr>
          <p:cNvPr id="7" name="Shape 5"/>
          <p:cNvSpPr/>
          <p:nvPr/>
        </p:nvSpPr>
        <p:spPr>
          <a:xfrm flipV="1">
            <a:off x="10467975" y="1465898"/>
            <a:ext cx="67627" cy="67627"/>
          </a:xfrm>
          <a:prstGeom prst="line">
            <a:avLst/>
          </a:prstGeom>
          <a:noFill/>
          <a:ln w="38100">
            <a:solidFill>
              <a:srgbClr val="FFD100"/>
            </a:solidFill>
            <a:prstDash val="solid"/>
          </a:ln>
        </p:spPr>
      </p:sp>
      <p:sp>
        <p:nvSpPr>
          <p:cNvPr id="8" name="Shape 6"/>
          <p:cNvSpPr/>
          <p:nvPr/>
        </p:nvSpPr>
        <p:spPr>
          <a:xfrm>
            <a:off x="10306050" y="1143000"/>
            <a:ext cx="95250" cy="0"/>
          </a:xfrm>
          <a:prstGeom prst="line">
            <a:avLst/>
          </a:prstGeom>
          <a:noFill/>
          <a:ln w="38100">
            <a:solidFill>
              <a:srgbClr val="FFD100"/>
            </a:solidFill>
            <a:prstDash val="solid"/>
          </a:ln>
        </p:spPr>
      </p:sp>
      <p:sp>
        <p:nvSpPr>
          <p:cNvPr id="9" name="Shape 7"/>
          <p:cNvSpPr/>
          <p:nvPr/>
        </p:nvSpPr>
        <p:spPr>
          <a:xfrm>
            <a:off x="10467975" y="752475"/>
            <a:ext cx="67627" cy="67627"/>
          </a:xfrm>
          <a:prstGeom prst="line">
            <a:avLst/>
          </a:prstGeom>
          <a:noFill/>
          <a:ln w="38100">
            <a:solidFill>
              <a:srgbClr val="FFD100"/>
            </a:solidFill>
            <a:prstDash val="solid"/>
          </a:ln>
        </p:spPr>
      </p:sp>
      <p:sp>
        <p:nvSpPr>
          <p:cNvPr id="10" name="Shape 8"/>
          <p:cNvSpPr/>
          <p:nvPr/>
        </p:nvSpPr>
        <p:spPr>
          <a:xfrm>
            <a:off x="10858500" y="590550"/>
            <a:ext cx="0" cy="95250"/>
          </a:xfrm>
          <a:prstGeom prst="line">
            <a:avLst/>
          </a:prstGeom>
          <a:noFill/>
          <a:ln w="38100">
            <a:solidFill>
              <a:srgbClr val="FFD100"/>
            </a:solidFill>
            <a:prstDash val="solid"/>
          </a:ln>
        </p:spPr>
      </p:sp>
      <p:sp>
        <p:nvSpPr>
          <p:cNvPr id="11" name="Shape 9"/>
          <p:cNvSpPr/>
          <p:nvPr/>
        </p:nvSpPr>
        <p:spPr>
          <a:xfrm flipV="1">
            <a:off x="11181398" y="752475"/>
            <a:ext cx="67627" cy="67627"/>
          </a:xfrm>
          <a:prstGeom prst="line">
            <a:avLst/>
          </a:prstGeom>
          <a:noFill/>
          <a:ln w="38100">
            <a:solidFill>
              <a:srgbClr val="FFD100"/>
            </a:solidFill>
            <a:prstDash val="solid"/>
          </a:ln>
        </p:spPr>
      </p:sp>
      <p:sp>
        <p:nvSpPr>
          <p:cNvPr id="12" name="Shape 10"/>
          <p:cNvSpPr/>
          <p:nvPr/>
        </p:nvSpPr>
        <p:spPr>
          <a:xfrm>
            <a:off x="5796915" y="1219200"/>
            <a:ext cx="217170" cy="206692"/>
          </a:xfrm>
          <a:custGeom>
            <a:avLst/>
            <a:gdLst/>
            <a:ahLst/>
            <a:cxnLst/>
            <a:rect l="l" t="t" r="r" b="b"/>
            <a:pathLst>
              <a:path w="217170" h="206692">
                <a:moveTo>
                  <a:pt x="108585" y="0"/>
                </a:moveTo>
                <a:lnTo>
                  <a:pt x="139065" y="72390"/>
                </a:lnTo>
                <a:lnTo>
                  <a:pt x="217170" y="79058"/>
                </a:lnTo>
                <a:lnTo>
                  <a:pt x="157163" y="130492"/>
                </a:lnTo>
                <a:lnTo>
                  <a:pt x="176213" y="206692"/>
                </a:lnTo>
                <a:lnTo>
                  <a:pt x="108585" y="165735"/>
                </a:lnTo>
                <a:lnTo>
                  <a:pt x="40957" y="206692"/>
                </a:lnTo>
                <a:lnTo>
                  <a:pt x="60007" y="130492"/>
                </a:lnTo>
                <a:lnTo>
                  <a:pt x="0" y="79058"/>
                </a:lnTo>
                <a:lnTo>
                  <a:pt x="78105" y="72390"/>
                </a:lnTo>
                <a:close/>
              </a:path>
            </a:pathLst>
          </a:custGeom>
          <a:solidFill>
            <a:srgbClr val="7452E0"/>
          </a:solidFill>
          <a:ln/>
        </p:spPr>
      </p:sp>
      <p:sp>
        <p:nvSpPr>
          <p:cNvPr id="13" name="Shape 11"/>
          <p:cNvSpPr/>
          <p:nvPr/>
        </p:nvSpPr>
        <p:spPr>
          <a:xfrm>
            <a:off x="5442585" y="5629275"/>
            <a:ext cx="163830" cy="155257"/>
          </a:xfrm>
          <a:custGeom>
            <a:avLst/>
            <a:gdLst/>
            <a:ahLst/>
            <a:cxnLst/>
            <a:rect l="l" t="t" r="r" b="b"/>
            <a:pathLst>
              <a:path w="163830" h="155257">
                <a:moveTo>
                  <a:pt x="81915" y="0"/>
                </a:moveTo>
                <a:lnTo>
                  <a:pt x="104775" y="54293"/>
                </a:lnTo>
                <a:lnTo>
                  <a:pt x="163830" y="59055"/>
                </a:lnTo>
                <a:lnTo>
                  <a:pt x="119063" y="98107"/>
                </a:lnTo>
                <a:lnTo>
                  <a:pt x="132397" y="155257"/>
                </a:lnTo>
                <a:lnTo>
                  <a:pt x="81915" y="123825"/>
                </a:lnTo>
                <a:lnTo>
                  <a:pt x="31433" y="155257"/>
                </a:lnTo>
                <a:lnTo>
                  <a:pt x="44768" y="98107"/>
                </a:lnTo>
                <a:lnTo>
                  <a:pt x="0" y="59055"/>
                </a:lnTo>
                <a:lnTo>
                  <a:pt x="59055" y="54293"/>
                </a:lnTo>
                <a:close/>
              </a:path>
            </a:pathLst>
          </a:custGeom>
          <a:solidFill>
            <a:srgbClr val="14B4FF"/>
          </a:solidFill>
          <a:ln/>
        </p:spPr>
      </p:sp>
      <p:sp>
        <p:nvSpPr>
          <p:cNvPr id="14" name="Shape 12"/>
          <p:cNvSpPr/>
          <p:nvPr/>
        </p:nvSpPr>
        <p:spPr>
          <a:xfrm rot="21360000">
            <a:off x="762000" y="2095500"/>
            <a:ext cx="1905000" cy="1619250"/>
          </a:xfrm>
          <a:prstGeom prst="roundRect">
            <a:avLst>
              <a:gd name="adj" fmla="val 20000"/>
            </a:avLst>
          </a:prstGeom>
          <a:solidFill>
            <a:srgbClr val="FF6A12"/>
          </a:solidFill>
          <a:ln/>
        </p:spPr>
      </p:sp>
      <p:sp>
        <p:nvSpPr>
          <p:cNvPr id="15" name="Text 13"/>
          <p:cNvSpPr/>
          <p:nvPr/>
        </p:nvSpPr>
        <p:spPr>
          <a:xfrm rot="21360000">
            <a:off x="1067805" y="2268639"/>
            <a:ext cx="1292295" cy="1257300"/>
          </a:xfrm>
          <a:prstGeom prst="rect">
            <a:avLst/>
          </a:prstGeom>
          <a:noFill/>
          <a:ln/>
        </p:spPr>
        <p:txBody>
          <a:bodyPr wrap="none" lIns="0" tIns="0" rIns="0" bIns="0" rtlCol="0" anchor="t"/>
          <a:lstStyle/>
          <a:p>
            <a:pPr algn="l" indent="0" marL="0">
              <a:buNone/>
            </a:pPr>
            <a:r>
              <a:rPr lang="en-US" sz="8250" b="1" dirty="0">
                <a:solidFill>
                  <a:srgbClr val="1E2340"/>
                </a:solidFill>
                <a:latin typeface="Microsoft YaHei UI" pitchFamily="34" charset="0"/>
                <a:ea typeface="Microsoft YaHei" pitchFamily="34" charset="-122"/>
                <a:cs typeface="Microsoft YaHei UI" pitchFamily="34" charset="-120"/>
              </a:rPr>
              <a:t>02</a:t>
            </a:r>
            <a:endParaRPr lang="en-US" sz="8250" dirty="0">
              <a:latin typeface="Microsoft YaHei UI" pitchFamily="34" charset="0"/>
              <a:ea typeface="Microsoft YaHei" pitchFamily="34" charset="-122"/>
              <a:cs typeface="Microsoft YaHei UI" pitchFamily="34" charset="-120"/>
            </a:endParaRPr>
          </a:p>
        </p:txBody>
      </p:sp>
      <p:sp>
        <p:nvSpPr>
          <p:cNvPr id="16" name="Shape 14"/>
          <p:cNvSpPr/>
          <p:nvPr/>
        </p:nvSpPr>
        <p:spPr>
          <a:xfrm>
            <a:off x="857250" y="3971925"/>
            <a:ext cx="1714500" cy="38100"/>
          </a:xfrm>
          <a:custGeom>
            <a:avLst/>
            <a:gdLst/>
            <a:ahLst/>
            <a:cxnLst/>
            <a:rect l="l" t="t" r="r" b="b"/>
            <a:pathLst>
              <a:path w="1714500" h="38100">
                <a:moveTo>
                  <a:pt x="0" y="28575"/>
                </a:moveTo>
                <a:quadBezTo>
                  <a:pt x="857250" y="0"/>
                  <a:pt x="1714500" y="38100"/>
                </a:quadBezTo>
              </a:path>
            </a:pathLst>
          </a:custGeom>
          <a:noFill/>
          <a:ln w="85725">
            <a:solidFill>
              <a:srgbClr val="FF6A12">
                <a:alpha val="95000"/>
              </a:srgbClr>
            </a:solidFill>
            <a:prstDash val="solid"/>
          </a:ln>
        </p:spPr>
      </p:sp>
      <p:sp>
        <p:nvSpPr>
          <p:cNvPr id="17" name="Shape 15"/>
          <p:cNvSpPr/>
          <p:nvPr/>
        </p:nvSpPr>
        <p:spPr>
          <a:xfrm>
            <a:off x="857250" y="3952875"/>
            <a:ext cx="1714500" cy="38100"/>
          </a:xfrm>
          <a:custGeom>
            <a:avLst/>
            <a:gdLst/>
            <a:ahLst/>
            <a:cxnLst/>
            <a:rect l="l" t="t" r="r" b="b"/>
            <a:pathLst>
              <a:path w="1714500" h="38100">
                <a:moveTo>
                  <a:pt x="0" y="28575"/>
                </a:moveTo>
                <a:quadBezTo>
                  <a:pt x="857250" y="0"/>
                  <a:pt x="1714500" y="38100"/>
                </a:quadBezTo>
              </a:path>
            </a:pathLst>
          </a:custGeom>
          <a:noFill/>
          <a:ln w="51435">
            <a:solidFill>
              <a:srgbClr val="FF6A12">
                <a:alpha val="45000"/>
              </a:srgbClr>
            </a:solidFill>
            <a:prstDash val="solid"/>
          </a:ln>
        </p:spPr>
      </p:sp>
      <p:sp>
        <p:nvSpPr>
          <p:cNvPr id="18" name="Shape 16"/>
          <p:cNvSpPr/>
          <p:nvPr/>
        </p:nvSpPr>
        <p:spPr>
          <a:xfrm>
            <a:off x="857250" y="3990975"/>
            <a:ext cx="1714500" cy="38100"/>
          </a:xfrm>
          <a:custGeom>
            <a:avLst/>
            <a:gdLst/>
            <a:ahLst/>
            <a:cxnLst/>
            <a:rect l="l" t="t" r="r" b="b"/>
            <a:pathLst>
              <a:path w="1714500" h="38100">
                <a:moveTo>
                  <a:pt x="0" y="28575"/>
                </a:moveTo>
                <a:quadBezTo>
                  <a:pt x="857250" y="0"/>
                  <a:pt x="1714500" y="38100"/>
                </a:quadBezTo>
              </a:path>
            </a:pathLst>
          </a:custGeom>
          <a:noFill/>
          <a:ln w="42863">
            <a:solidFill>
              <a:srgbClr val="FF6A12">
                <a:alpha val="35000"/>
              </a:srgbClr>
            </a:solidFill>
            <a:prstDash val="solid"/>
          </a:ln>
        </p:spPr>
      </p:sp>
      <p:sp>
        <p:nvSpPr>
          <p:cNvPr id="19" name="Text 17"/>
          <p:cNvSpPr/>
          <p:nvPr/>
        </p:nvSpPr>
        <p:spPr>
          <a:xfrm>
            <a:off x="762000" y="4321931"/>
            <a:ext cx="11430000" cy="525780"/>
          </a:xfrm>
          <a:prstGeom prst="rect">
            <a:avLst/>
          </a:prstGeom>
          <a:noFill/>
          <a:ln/>
        </p:spPr>
        <p:txBody>
          <a:bodyPr wrap="none" lIns="0" tIns="0" rIns="0" bIns="0" rtlCol="0" anchor="t"/>
          <a:lstStyle/>
          <a:p>
            <a:pPr algn="l" indent="0" marL="0">
              <a:buNone/>
            </a:pPr>
            <a:r>
              <a:rPr lang="en-US" sz="3450" b="1" dirty="0">
                <a:solidFill>
                  <a:srgbClr val="1E2340"/>
                </a:solidFill>
                <a:latin typeface="Microsoft YaHei UI" pitchFamily="34" charset="0"/>
                <a:ea typeface="Microsoft YaHei" pitchFamily="34" charset="-122"/>
                <a:cs typeface="Microsoft YaHei UI" pitchFamily="34" charset="-120"/>
              </a:rPr>
              <a:t>Home and school</a:t>
            </a:r>
            <a:endParaRPr lang="en-US" sz="3450" dirty="0">
              <a:latin typeface="Microsoft YaHei UI" pitchFamily="34" charset="0"/>
              <a:ea typeface="Microsoft YaHei" pitchFamily="34" charset="-122"/>
              <a:cs typeface="Microsoft YaHei UI" pitchFamily="34" charset="-120"/>
            </a:endParaRPr>
          </a:p>
        </p:txBody>
      </p:sp>
      <p:sp>
        <p:nvSpPr>
          <p:cNvPr id="20" name="Text 18"/>
          <p:cNvSpPr/>
          <p:nvPr/>
        </p:nvSpPr>
        <p:spPr>
          <a:xfrm>
            <a:off x="762000" y="4979281"/>
            <a:ext cx="11430000" cy="228600"/>
          </a:xfrm>
          <a:prstGeom prst="rect">
            <a:avLst/>
          </a:prstGeom>
          <a:noFill/>
          <a:ln/>
        </p:spPr>
        <p:txBody>
          <a:bodyPr wrap="none" lIns="0" tIns="0" rIns="0" bIns="0" rtlCol="0" anchor="t"/>
          <a:lstStyle/>
          <a:p>
            <a:pPr algn="l" indent="0" marL="0">
              <a:buNone/>
            </a:pPr>
            <a:r>
              <a:rPr lang="en-US" sz="1500" b="1" dirty="0">
                <a:solidFill>
                  <a:srgbClr val="6E655A"/>
                </a:solidFill>
                <a:latin typeface="Microsoft YaHei UI" pitchFamily="34" charset="0"/>
                <a:ea typeface="Microsoft YaHei" pitchFamily="34" charset="-122"/>
                <a:cs typeface="Microsoft YaHei UI" pitchFamily="34" charset="-120"/>
              </a:rPr>
              <a:t>What helps at home: sleep, screens, outdoors, meals,</a:t>
            </a:r>
            <a:endParaRPr lang="en-US" sz="15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762000" y="5265031"/>
            <a:ext cx="11430000" cy="228600"/>
          </a:xfrm>
          <a:prstGeom prst="rect">
            <a:avLst/>
          </a:prstGeom>
          <a:noFill/>
          <a:ln/>
        </p:spPr>
        <p:txBody>
          <a:bodyPr wrap="none" lIns="0" tIns="0" rIns="0" bIns="0" rtlCol="0" anchor="t"/>
          <a:lstStyle/>
          <a:p>
            <a:pPr algn="l" indent="0" marL="0">
              <a:buNone/>
            </a:pPr>
            <a:r>
              <a:rPr lang="en-US" sz="1500" b="1" dirty="0">
                <a:solidFill>
                  <a:srgbClr val="6E655A"/>
                </a:solidFill>
                <a:latin typeface="Microsoft YaHei UI" pitchFamily="34" charset="0"/>
                <a:ea typeface="Microsoft YaHei" pitchFamily="34" charset="-122"/>
                <a:cs typeface="Microsoft YaHei UI" pitchFamily="34" charset="-120"/>
              </a:rPr>
              <a:t>eyes, settling in</a:t>
            </a:r>
            <a:endParaRPr lang="en-US" sz="1500" dirty="0">
              <a:latin typeface="Microsoft YaHei UI" pitchFamily="34" charset="0"/>
              <a:ea typeface="Microsoft YaHei" pitchFamily="34" charset="-122"/>
              <a:cs typeface="Microsoft YaHei UI" pitchFamily="34" charset="-120"/>
            </a:endParaRPr>
          </a:p>
        </p:txBody>
      </p:sp>
      <p:pic>
        <p:nvPicPr>
          <p:cNvPr id="22" name="Image 0" descr="preencoded.png">    </p:cNvPr>
          <p:cNvPicPr>
            <a:picLocks noChangeAspect="1"/>
          </p:cNvPicPr>
          <p:nvPr/>
        </p:nvPicPr>
        <p:blipFill>
          <a:blip r:embed="rId1"/>
          <a:srcRect l="4386" r="4386" t="0" b="0"/>
          <a:stretch/>
        </p:blipFill>
        <p:spPr>
          <a:xfrm>
            <a:off x="6477000" y="1619250"/>
            <a:ext cx="4953000" cy="3619500"/>
          </a:xfrm>
          <a:prstGeom prst="rect">
            <a:avLst/>
          </a:prstGeom>
        </p:spPr>
      </p:pic>
      <p:sp>
        <p:nvSpPr>
          <p:cNvPr id="23" name="Shape 20"/>
          <p:cNvSpPr/>
          <p:nvPr/>
        </p:nvSpPr>
        <p:spPr>
          <a:xfrm>
            <a:off x="6477000" y="1619250"/>
            <a:ext cx="285750" cy="285750"/>
          </a:xfrm>
          <a:custGeom>
            <a:avLst/>
            <a:gdLst/>
            <a:ahLst/>
            <a:cxnLst/>
            <a:rect l="l" t="t" r="r" b="b"/>
            <a:pathLst>
              <a:path w="285750" h="285750">
                <a:moveTo>
                  <a:pt x="0" y="0"/>
                </a:moveTo>
                <a:lnTo>
                  <a:pt x="285750" y="0"/>
                </a:lnTo>
                <a:arcTo hR="285750" wR="285750" stAng="16200000" swAng="-5400000"/>
                <a:close/>
              </a:path>
            </a:pathLst>
          </a:custGeom>
          <a:solidFill>
            <a:srgbClr val="FFF9F0"/>
          </a:solidFill>
          <a:ln/>
        </p:spPr>
      </p:sp>
      <p:sp>
        <p:nvSpPr>
          <p:cNvPr id="24" name="Shape 21"/>
          <p:cNvSpPr/>
          <p:nvPr/>
        </p:nvSpPr>
        <p:spPr>
          <a:xfrm>
            <a:off x="11144250" y="1619250"/>
            <a:ext cx="285750" cy="285750"/>
          </a:xfrm>
          <a:custGeom>
            <a:avLst/>
            <a:gdLst/>
            <a:ahLst/>
            <a:cxnLst/>
            <a:rect l="l" t="t" r="r" b="b"/>
            <a:pathLst>
              <a:path w="285750" h="285750">
                <a:moveTo>
                  <a:pt x="285750" y="0"/>
                </a:moveTo>
                <a:lnTo>
                  <a:pt x="285750" y="285750"/>
                </a:lnTo>
                <a:arcTo hR="285750" wR="285750" stAng="0" swAng="-5400000"/>
                <a:close/>
              </a:path>
            </a:pathLst>
          </a:custGeom>
          <a:solidFill>
            <a:srgbClr val="FFF9F0"/>
          </a:solidFill>
          <a:ln/>
        </p:spPr>
      </p:sp>
      <p:sp>
        <p:nvSpPr>
          <p:cNvPr id="25" name="Shape 22"/>
          <p:cNvSpPr/>
          <p:nvPr/>
        </p:nvSpPr>
        <p:spPr>
          <a:xfrm>
            <a:off x="11144250" y="4953000"/>
            <a:ext cx="285750" cy="285750"/>
          </a:xfrm>
          <a:custGeom>
            <a:avLst/>
            <a:gdLst/>
            <a:ahLst/>
            <a:cxnLst/>
            <a:rect l="l" t="t" r="r" b="b"/>
            <a:pathLst>
              <a:path w="285750" h="285750">
                <a:moveTo>
                  <a:pt x="285750" y="285750"/>
                </a:moveTo>
                <a:lnTo>
                  <a:pt x="0" y="285750"/>
                </a:lnTo>
                <a:arcTo hR="285750" wR="285750" stAng="5400000" swAng="-5400000"/>
                <a:close/>
              </a:path>
            </a:pathLst>
          </a:custGeom>
          <a:solidFill>
            <a:srgbClr val="FFF9F0"/>
          </a:solidFill>
          <a:ln/>
        </p:spPr>
      </p:sp>
      <p:sp>
        <p:nvSpPr>
          <p:cNvPr id="26" name="Shape 23"/>
          <p:cNvSpPr/>
          <p:nvPr/>
        </p:nvSpPr>
        <p:spPr>
          <a:xfrm>
            <a:off x="6477000" y="4953000"/>
            <a:ext cx="285750" cy="285750"/>
          </a:xfrm>
          <a:custGeom>
            <a:avLst/>
            <a:gdLst/>
            <a:ahLst/>
            <a:cxnLst/>
            <a:rect l="l" t="t" r="r" b="b"/>
            <a:pathLst>
              <a:path w="285750" h="285750">
                <a:moveTo>
                  <a:pt x="0" y="285750"/>
                </a:moveTo>
                <a:lnTo>
                  <a:pt x="0" y="0"/>
                </a:lnTo>
                <a:arcTo hR="285750" wR="285750" stAng="10800000" swAng="-5400000"/>
                <a:close/>
              </a:path>
            </a:pathLst>
          </a:custGeom>
          <a:solidFill>
            <a:srgbClr val="FFF9F0"/>
          </a:solidFill>
          <a:ln/>
        </p:spPr>
      </p:sp>
      <p:sp>
        <p:nvSpPr>
          <p:cNvPr id="27" name="Shape 24"/>
          <p:cNvSpPr/>
          <p:nvPr/>
        </p:nvSpPr>
        <p:spPr>
          <a:xfrm>
            <a:off x="6453188" y="1595438"/>
            <a:ext cx="5000625" cy="3667125"/>
          </a:xfrm>
          <a:prstGeom prst="roundRect">
            <a:avLst>
              <a:gd name="adj" fmla="val 8442"/>
            </a:avLst>
          </a:prstGeom>
          <a:noFill/>
          <a:ln w="47625">
            <a:solidFill>
              <a:srgbClr val="FF6A12"/>
            </a:solidFill>
            <a:prstDash val="solid"/>
          </a:ln>
        </p:spPr>
      </p:sp>
      <p:sp>
        <p:nvSpPr>
          <p:cNvPr id="28" name="Text 25"/>
          <p:cNvSpPr/>
          <p:nvPr/>
        </p:nvSpPr>
        <p:spPr>
          <a:xfrm>
            <a:off x="6477000" y="5395127"/>
            <a:ext cx="5715000" cy="125730"/>
          </a:xfrm>
          <a:prstGeom prst="rect">
            <a:avLst/>
          </a:prstGeom>
          <a:noFill/>
          <a:ln/>
        </p:spPr>
        <p:txBody>
          <a:bodyPr wrap="none" lIns="0" tIns="0" rIns="0" bIns="0" rtlCol="0" anchor="t"/>
          <a:lstStyle/>
          <a:p>
            <a:pPr algn="l" indent="0" marL="0">
              <a:buNone/>
            </a:pPr>
            <a:r>
              <a:rPr lang="en-US" sz="825" b="1" dirty="0">
                <a:solidFill>
                  <a:srgbClr val="6E655A"/>
                </a:solidFill>
                <a:latin typeface="Microsoft YaHei UI" pitchFamily="34" charset="0"/>
                <a:ea typeface="Microsoft YaHei" pitchFamily="34" charset="-122"/>
                <a:cs typeface="Microsoft YaHei UI" pitchFamily="34" charset="-120"/>
              </a:rPr>
              <a:t>Illustration: arriving at kindergarten (AI-generated)</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FFE7D9"/>
          </a:solidFill>
          <a:ln/>
        </p:spPr>
      </p:sp>
      <p:sp>
        <p:nvSpPr>
          <p:cNvPr id="16" name="pptwise-slidenum-s0010"/>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11</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752600" cy="323850"/>
          </a:xfrm>
          <a:prstGeom prst="roundRect">
            <a:avLst>
              <a:gd name="adj" fmla="val 50000"/>
            </a:avLst>
          </a:prstGeom>
          <a:solidFill>
            <a:srgbClr val="FF6A12"/>
          </a:solidFill>
          <a:ln/>
        </p:spPr>
      </p:sp>
      <p:sp>
        <p:nvSpPr>
          <p:cNvPr id="18" name="Shape 16"/>
          <p:cNvSpPr/>
          <p:nvPr/>
        </p:nvSpPr>
        <p:spPr>
          <a:xfrm>
            <a:off x="738188" y="428626"/>
            <a:ext cx="142875" cy="121443"/>
          </a:xfrm>
          <a:custGeom>
            <a:avLst/>
            <a:gdLst/>
            <a:ahLst/>
            <a:cxnLst/>
            <a:rect l="l" t="t" r="r" b="b"/>
            <a:pathLst>
              <a:path w="142875" h="121443">
                <a:moveTo>
                  <a:pt x="124401" y="74394"/>
                </a:moveTo>
                <a:cubicBezTo>
                  <a:pt x="135731" y="63064"/>
                  <a:pt x="142875" y="53577"/>
                  <a:pt x="142875" y="39290"/>
                </a:cubicBezTo>
                <a:arcTo hR="39291" wR="39291" stAng="21599937" swAng="-8283398"/>
                <a:arcTo hR="4286" wR="4286" stAng="2817354" swAng="5156887"/>
                <a:arcTo hR="39291" wR="39291" stAng="19083461" swAng="-8282773"/>
                <a:cubicBezTo>
                  <a:pt x="0" y="55721"/>
                  <a:pt x="10716" y="67865"/>
                  <a:pt x="21431" y="78581"/>
                </a:cubicBezTo>
                <a:lnTo>
                  <a:pt x="60972" y="116885"/>
                </a:lnTo>
                <a:arcTo hR="14288" wR="14288" stAng="8224697" swAng="-5525224"/>
                <a:arcTo hR="15145" wR="15145" stAng="2697561" swAng="-5404290"/>
                <a:arcTo hR="15173" wR="15173" stAng="8272702" swAng="-11145404"/>
                <a:arcTo hR="15173" wR="15173" stAng="8100241" swAng="-5400482"/>
                <a:arcTo hR="14288" wR="14288" stAng="2699481" swAng="-5398962"/>
                <a:lnTo>
                  <a:pt x="110964" y="40747"/>
                </a:lnTo>
                <a:arcTo hR="17216" wR="17216" stAng="18900752" swAng="-5401504"/>
                <a:lnTo>
                  <a:pt x="74395" y="52963"/>
                </a:lnTo>
                <a:arcTo hR="14288" wR="14288" stAng="2700519" swAng="5398962"/>
                <a:arcTo hR="14288" wR="14288" stAng="8100519" swAng="5398962"/>
                <a:lnTo>
                  <a:pt x="74359" y="13029"/>
                </a:lnTo>
              </a:path>
            </a:pathLst>
          </a:custGeom>
          <a:noFill/>
          <a:ln w="15716">
            <a:solidFill>
              <a:srgbClr val="1E2340"/>
            </a:solidFill>
            <a:prstDash val="solid"/>
          </a:ln>
        </p:spPr>
      </p:sp>
      <p:sp>
        <p:nvSpPr>
          <p:cNvPr id="19" name="Text 17"/>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Home and school</a:t>
            </a:r>
            <a:endParaRPr lang="en-US" sz="1125" dirty="0">
              <a:latin typeface="Microsoft YaHei UI" pitchFamily="34" charset="0"/>
              <a:ea typeface="Microsoft YaHei" pitchFamily="34" charset="-122"/>
              <a:cs typeface="Microsoft YaHei UI" pitchFamily="34" charset="-120"/>
            </a:endParaRPr>
          </a:p>
        </p:txBody>
      </p:sp>
      <p:sp>
        <p:nvSpPr>
          <p:cNvPr id="20" name="Text 18"/>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For the fridge: sleep, screens, outdoors</a:t>
            </a:r>
            <a:endParaRPr lang="en-US" sz="255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FF6A12">
                <a:alpha val="95000"/>
              </a:srgbClr>
            </a:solidFill>
            <a:prstDash val="solid"/>
          </a:ln>
        </p:spPr>
      </p:sp>
      <p:sp>
        <p:nvSpPr>
          <p:cNvPr id="22" name="Shape 20"/>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FF6A12">
                <a:alpha val="45000"/>
              </a:srgbClr>
            </a:solidFill>
            <a:prstDash val="solid"/>
          </a:ln>
        </p:spPr>
      </p:sp>
      <p:sp>
        <p:nvSpPr>
          <p:cNvPr id="23" name="Shape 21"/>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FF6A12">
                <a:alpha val="35000"/>
              </a:srgbClr>
            </a:solidFill>
            <a:prstDash val="solid"/>
          </a:ln>
        </p:spPr>
      </p:sp>
      <p:sp>
        <p:nvSpPr>
          <p:cNvPr id="24" name="Shape 22"/>
          <p:cNvSpPr/>
          <p:nvPr/>
        </p:nvSpPr>
        <p:spPr>
          <a:xfrm>
            <a:off x="609600" y="1771650"/>
            <a:ext cx="10477500" cy="4191000"/>
          </a:xfrm>
          <a:prstGeom prst="roundRect">
            <a:avLst>
              <a:gd name="adj" fmla="val 6818"/>
            </a:avLst>
          </a:prstGeom>
          <a:solidFill>
            <a:srgbClr val="EFF0F2"/>
          </a:solidFill>
          <a:ln w="28575">
            <a:solidFill>
              <a:srgbClr val="D9DADF"/>
            </a:solidFill>
            <a:prstDash val="solid"/>
          </a:ln>
        </p:spPr>
      </p:sp>
      <p:sp>
        <p:nvSpPr>
          <p:cNvPr id="25" name="Shape 23"/>
          <p:cNvSpPr/>
          <p:nvPr/>
        </p:nvSpPr>
        <p:spPr>
          <a:xfrm rot="21450000">
            <a:off x="1068850" y="2141833"/>
            <a:ext cx="2952750" cy="3429000"/>
          </a:xfrm>
          <a:prstGeom prst="roundRect">
            <a:avLst>
              <a:gd name="adj" fmla="val 3226"/>
            </a:avLst>
          </a:prstGeom>
          <a:solidFill>
            <a:srgbClr val="1E2340">
              <a:alpha val="10000"/>
            </a:srgbClr>
          </a:solidFill>
          <a:ln/>
        </p:spPr>
      </p:sp>
      <p:sp>
        <p:nvSpPr>
          <p:cNvPr id="26" name="Shape 24"/>
          <p:cNvSpPr/>
          <p:nvPr/>
        </p:nvSpPr>
        <p:spPr>
          <a:xfrm rot="21450000">
            <a:off x="1038225" y="2095500"/>
            <a:ext cx="2952750" cy="3429000"/>
          </a:xfrm>
          <a:prstGeom prst="roundRect">
            <a:avLst>
              <a:gd name="adj" fmla="val 3226"/>
            </a:avLst>
          </a:prstGeom>
          <a:solidFill>
            <a:srgbClr val="FFFFFF"/>
          </a:solidFill>
          <a:ln/>
        </p:spPr>
      </p:sp>
      <p:sp>
        <p:nvSpPr>
          <p:cNvPr id="27" name="Shape 25"/>
          <p:cNvSpPr/>
          <p:nvPr/>
        </p:nvSpPr>
        <p:spPr>
          <a:xfrm>
            <a:off x="2324100" y="1962150"/>
            <a:ext cx="381000" cy="381000"/>
          </a:xfrm>
          <a:prstGeom prst="ellipse">
            <a:avLst/>
          </a:prstGeom>
          <a:solidFill>
            <a:srgbClr val="14B4FF"/>
          </a:solidFill>
          <a:ln/>
        </p:spPr>
      </p:sp>
      <p:sp>
        <p:nvSpPr>
          <p:cNvPr id="28" name="Text 26"/>
          <p:cNvSpPr/>
          <p:nvPr/>
        </p:nvSpPr>
        <p:spPr>
          <a:xfrm>
            <a:off x="1323975" y="2660243"/>
            <a:ext cx="10868025"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Sleep</a:t>
            </a:r>
            <a:endParaRPr lang="en-US" sz="255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3364680" y="2726423"/>
            <a:ext cx="243008" cy="243007"/>
          </a:xfrm>
          <a:custGeom>
            <a:avLst/>
            <a:gdLst/>
            <a:ahLst/>
            <a:cxnLst/>
            <a:rect l="l" t="t" r="r" b="b"/>
            <a:pathLst>
              <a:path w="243008" h="243007">
                <a:moveTo>
                  <a:pt x="242711" y="128110"/>
                </a:moveTo>
                <a:arcTo hR="121444" wR="121444" stAng="185398" swAng="15828841"/>
                <a:cubicBezTo>
                  <a:pt x="120350" y="0"/>
                  <a:pt x="123210" y="6504"/>
                  <a:pt x="120309" y="11132"/>
                </a:cubicBezTo>
                <a:arcTo hR="80963" wR="80963" stAng="12720353" swAng="-9240706"/>
                <a:cubicBezTo>
                  <a:pt x="236517" y="119798"/>
                  <a:pt x="243008" y="122645"/>
                  <a:pt x="242711" y="128110"/>
                </a:cubicBezTo>
              </a:path>
            </a:pathLst>
          </a:custGeom>
          <a:noFill/>
          <a:ln w="35084">
            <a:solidFill>
              <a:srgbClr val="139BDC"/>
            </a:solidFill>
            <a:prstDash val="solid"/>
          </a:ln>
        </p:spPr>
      </p:sp>
      <p:sp>
        <p:nvSpPr>
          <p:cNvPr id="30" name="Text 28"/>
          <p:cNvSpPr/>
          <p:nvPr/>
        </p:nvSpPr>
        <p:spPr>
          <a:xfrm>
            <a:off x="1323975" y="3311321"/>
            <a:ext cx="10868025"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Regular bedtime and</a:t>
            </a:r>
            <a:endParaRPr lang="en-US" sz="1275" dirty="0">
              <a:latin typeface="Microsoft YaHei UI" pitchFamily="34" charset="0"/>
              <a:ea typeface="Microsoft YaHei" pitchFamily="34" charset="-122"/>
              <a:cs typeface="Microsoft YaHei UI" pitchFamily="34" charset="-120"/>
            </a:endParaRPr>
          </a:p>
        </p:txBody>
      </p:sp>
      <p:sp>
        <p:nvSpPr>
          <p:cNvPr id="31" name="Text 29"/>
          <p:cNvSpPr/>
          <p:nvPr/>
        </p:nvSpPr>
        <p:spPr>
          <a:xfrm>
            <a:off x="1323975" y="3578021"/>
            <a:ext cx="10868025"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wake-up. Naps count toward</a:t>
            </a:r>
            <a:endParaRPr lang="en-US" sz="1275" dirty="0">
              <a:latin typeface="Microsoft YaHei UI" pitchFamily="34" charset="0"/>
              <a:ea typeface="Microsoft YaHei" pitchFamily="34" charset="-122"/>
              <a:cs typeface="Microsoft YaHei UI" pitchFamily="34" charset="-120"/>
            </a:endParaRPr>
          </a:p>
        </p:txBody>
      </p:sp>
      <p:sp>
        <p:nvSpPr>
          <p:cNvPr id="32" name="Text 30"/>
          <p:cNvSpPr/>
          <p:nvPr/>
        </p:nvSpPr>
        <p:spPr>
          <a:xfrm>
            <a:off x="1323975" y="3844721"/>
            <a:ext cx="10868025"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the day</a:t>
            </a:r>
            <a:endParaRPr lang="en-US" sz="1275" dirty="0">
              <a:latin typeface="Microsoft YaHei UI" pitchFamily="34" charset="0"/>
              <a:ea typeface="Microsoft YaHei" pitchFamily="34" charset="-122"/>
              <a:cs typeface="Microsoft YaHei UI" pitchFamily="34" charset="-120"/>
            </a:endParaRPr>
          </a:p>
        </p:txBody>
      </p:sp>
      <p:sp>
        <p:nvSpPr>
          <p:cNvPr id="33" name="Text 31"/>
          <p:cNvSpPr/>
          <p:nvPr/>
        </p:nvSpPr>
        <p:spPr>
          <a:xfrm>
            <a:off x="1323975" y="4500500"/>
            <a:ext cx="10868025"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10 to 13 h (health office, nutrition</a:t>
            </a:r>
            <a:endParaRPr lang="en-US" sz="975" dirty="0">
              <a:latin typeface="Microsoft YaHei UI" pitchFamily="34" charset="0"/>
              <a:ea typeface="Microsoft YaHei" pitchFamily="34" charset="-122"/>
              <a:cs typeface="Microsoft YaHei UI" pitchFamily="34" charset="-120"/>
            </a:endParaRPr>
          </a:p>
        </p:txBody>
      </p:sp>
      <p:sp>
        <p:nvSpPr>
          <p:cNvPr id="34" name="Text 32"/>
          <p:cNvSpPr/>
          <p:nvPr/>
        </p:nvSpPr>
        <p:spPr>
          <a:xfrm>
            <a:off x="1323975" y="4700525"/>
            <a:ext cx="10868025"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society, WHO)</a:t>
            </a:r>
            <a:endParaRPr lang="en-US" sz="975" dirty="0">
              <a:latin typeface="Microsoft YaHei UI" pitchFamily="34" charset="0"/>
              <a:ea typeface="Microsoft YaHei" pitchFamily="34" charset="-122"/>
              <a:cs typeface="Microsoft YaHei UI" pitchFamily="34" charset="-120"/>
            </a:endParaRPr>
          </a:p>
        </p:txBody>
      </p:sp>
      <p:sp>
        <p:nvSpPr>
          <p:cNvPr id="35" name="Text 33"/>
          <p:cNvSpPr/>
          <p:nvPr/>
        </p:nvSpPr>
        <p:spPr>
          <a:xfrm>
            <a:off x="1323975" y="4900550"/>
            <a:ext cx="10868025"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11 to 12 h (ministry guidelines)</a:t>
            </a:r>
            <a:endParaRPr lang="en-US" sz="975" dirty="0">
              <a:latin typeface="Microsoft YaHei UI" pitchFamily="34" charset="0"/>
              <a:ea typeface="Microsoft YaHei" pitchFamily="34" charset="-122"/>
              <a:cs typeface="Microsoft YaHei UI" pitchFamily="34" charset="-120"/>
            </a:endParaRPr>
          </a:p>
        </p:txBody>
      </p:sp>
      <p:sp>
        <p:nvSpPr>
          <p:cNvPr id="36" name="Shape 34"/>
          <p:cNvSpPr/>
          <p:nvPr/>
        </p:nvSpPr>
        <p:spPr>
          <a:xfrm rot="90000">
            <a:off x="4399294" y="2143857"/>
            <a:ext cx="2952750" cy="3429000"/>
          </a:xfrm>
          <a:prstGeom prst="roundRect">
            <a:avLst>
              <a:gd name="adj" fmla="val 3226"/>
            </a:avLst>
          </a:prstGeom>
          <a:solidFill>
            <a:srgbClr val="1E2340">
              <a:alpha val="10000"/>
            </a:srgbClr>
          </a:solidFill>
          <a:ln/>
        </p:spPr>
      </p:sp>
      <p:sp>
        <p:nvSpPr>
          <p:cNvPr id="37" name="Shape 35"/>
          <p:cNvSpPr/>
          <p:nvPr/>
        </p:nvSpPr>
        <p:spPr>
          <a:xfrm rot="90000">
            <a:off x="4371975" y="2095500"/>
            <a:ext cx="2952750" cy="3429000"/>
          </a:xfrm>
          <a:prstGeom prst="roundRect">
            <a:avLst>
              <a:gd name="adj" fmla="val 3226"/>
            </a:avLst>
          </a:prstGeom>
          <a:solidFill>
            <a:srgbClr val="FFFFFF"/>
          </a:solidFill>
          <a:ln/>
        </p:spPr>
      </p:sp>
      <p:sp>
        <p:nvSpPr>
          <p:cNvPr id="38" name="Shape 36"/>
          <p:cNvSpPr/>
          <p:nvPr/>
        </p:nvSpPr>
        <p:spPr>
          <a:xfrm>
            <a:off x="5657850" y="1962150"/>
            <a:ext cx="381000" cy="381000"/>
          </a:xfrm>
          <a:prstGeom prst="ellipse">
            <a:avLst/>
          </a:prstGeom>
          <a:solidFill>
            <a:srgbClr val="FF6A12"/>
          </a:solidFill>
          <a:ln/>
        </p:spPr>
      </p:sp>
      <p:sp>
        <p:nvSpPr>
          <p:cNvPr id="39" name="Text 37"/>
          <p:cNvSpPr/>
          <p:nvPr/>
        </p:nvSpPr>
        <p:spPr>
          <a:xfrm>
            <a:off x="4657725" y="2660243"/>
            <a:ext cx="7534275"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Screens</a:t>
            </a:r>
            <a:endParaRPr lang="en-US" sz="2550" dirty="0">
              <a:latin typeface="Microsoft YaHei UI" pitchFamily="34" charset="0"/>
              <a:ea typeface="Microsoft YaHei" pitchFamily="34" charset="-122"/>
              <a:cs typeface="Microsoft YaHei UI" pitchFamily="34" charset="-120"/>
            </a:endParaRPr>
          </a:p>
        </p:txBody>
      </p:sp>
      <p:sp>
        <p:nvSpPr>
          <p:cNvPr id="40" name="Shape 38"/>
          <p:cNvSpPr/>
          <p:nvPr/>
        </p:nvSpPr>
        <p:spPr>
          <a:xfrm>
            <a:off x="6752431" y="2713038"/>
            <a:ext cx="134938" cy="67469"/>
          </a:xfrm>
          <a:custGeom>
            <a:avLst/>
            <a:gdLst/>
            <a:ahLst/>
            <a:cxnLst/>
            <a:rect l="l" t="t" r="r" b="b"/>
            <a:pathLst>
              <a:path w="134938" h="67469">
                <a:moveTo>
                  <a:pt x="134938" y="0"/>
                </a:moveTo>
                <a:lnTo>
                  <a:pt x="67469" y="67469"/>
                </a:lnTo>
                <a:lnTo>
                  <a:pt x="0" y="0"/>
                </a:lnTo>
              </a:path>
            </a:pathLst>
          </a:custGeom>
          <a:noFill/>
          <a:ln w="35084">
            <a:solidFill>
              <a:srgbClr val="F36512"/>
            </a:solidFill>
            <a:prstDash val="solid"/>
          </a:ln>
        </p:spPr>
      </p:sp>
      <p:sp>
        <p:nvSpPr>
          <p:cNvPr id="41" name="Shape 39"/>
          <p:cNvSpPr/>
          <p:nvPr/>
        </p:nvSpPr>
        <p:spPr>
          <a:xfrm>
            <a:off x="6684963" y="2780506"/>
            <a:ext cx="269875" cy="202406"/>
          </a:xfrm>
          <a:prstGeom prst="roundRect">
            <a:avLst>
              <a:gd name="adj" fmla="val 13333"/>
            </a:avLst>
          </a:prstGeom>
          <a:noFill/>
          <a:ln w="35084">
            <a:solidFill>
              <a:srgbClr val="F36512"/>
            </a:solidFill>
            <a:prstDash val="solid"/>
          </a:ln>
        </p:spPr>
      </p:sp>
      <p:sp>
        <p:nvSpPr>
          <p:cNvPr id="42" name="Text 40"/>
          <p:cNvSpPr/>
          <p:nvPr/>
        </p:nvSpPr>
        <p:spPr>
          <a:xfrm>
            <a:off x="4657725" y="3311321"/>
            <a:ext cx="7534275"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Under 1 hour a day in all, less</a:t>
            </a:r>
            <a:endParaRPr lang="en-US" sz="1275" dirty="0">
              <a:latin typeface="Microsoft YaHei UI" pitchFamily="34" charset="0"/>
              <a:ea typeface="Microsoft YaHei" pitchFamily="34" charset="-122"/>
              <a:cs typeface="Microsoft YaHei UI" pitchFamily="34" charset="-120"/>
            </a:endParaRPr>
          </a:p>
        </p:txBody>
      </p:sp>
      <p:sp>
        <p:nvSpPr>
          <p:cNvPr id="43" name="Text 41"/>
          <p:cNvSpPr/>
          <p:nvPr/>
        </p:nvSpPr>
        <p:spPr>
          <a:xfrm>
            <a:off x="4657725" y="3578021"/>
            <a:ext cx="7534275"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is better. None at bedtime</a:t>
            </a:r>
            <a:endParaRPr lang="en-US" sz="1275" dirty="0">
              <a:latin typeface="Microsoft YaHei UI" pitchFamily="34" charset="0"/>
              <a:ea typeface="Microsoft YaHei" pitchFamily="34" charset="-122"/>
              <a:cs typeface="Microsoft YaHei UI" pitchFamily="34" charset="-120"/>
            </a:endParaRPr>
          </a:p>
        </p:txBody>
      </p:sp>
      <p:sp>
        <p:nvSpPr>
          <p:cNvPr id="44" name="Text 42"/>
          <p:cNvSpPr/>
          <p:nvPr/>
        </p:nvSpPr>
        <p:spPr>
          <a:xfrm>
            <a:off x="4657725" y="4500500"/>
            <a:ext cx="7534275"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Health commission, nutrition society</a:t>
            </a:r>
            <a:endParaRPr lang="en-US" sz="975" dirty="0">
              <a:latin typeface="Microsoft YaHei UI" pitchFamily="34" charset="0"/>
              <a:ea typeface="Microsoft YaHei" pitchFamily="34" charset="-122"/>
              <a:cs typeface="Microsoft YaHei UI" pitchFamily="34" charset="-120"/>
            </a:endParaRPr>
          </a:p>
        </p:txBody>
      </p:sp>
      <p:sp>
        <p:nvSpPr>
          <p:cNvPr id="45" name="Text 43"/>
          <p:cNvSpPr/>
          <p:nvPr/>
        </p:nvSpPr>
        <p:spPr>
          <a:xfrm>
            <a:off x="4657725" y="4700525"/>
            <a:ext cx="7534275"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and WHO agree</a:t>
            </a:r>
            <a:endParaRPr lang="en-US" sz="975" dirty="0">
              <a:latin typeface="Microsoft YaHei UI" pitchFamily="34" charset="0"/>
              <a:ea typeface="Microsoft YaHei" pitchFamily="34" charset="-122"/>
              <a:cs typeface="Microsoft YaHei UI" pitchFamily="34" charset="-120"/>
            </a:endParaRPr>
          </a:p>
        </p:txBody>
      </p:sp>
      <p:sp>
        <p:nvSpPr>
          <p:cNvPr id="46" name="Shape 44"/>
          <p:cNvSpPr/>
          <p:nvPr/>
        </p:nvSpPr>
        <p:spPr>
          <a:xfrm rot="21528000">
            <a:off x="7735291" y="2142516"/>
            <a:ext cx="2952750" cy="3429000"/>
          </a:xfrm>
          <a:prstGeom prst="roundRect">
            <a:avLst>
              <a:gd name="adj" fmla="val 3226"/>
            </a:avLst>
          </a:prstGeom>
          <a:solidFill>
            <a:srgbClr val="1E2340">
              <a:alpha val="10000"/>
            </a:srgbClr>
          </a:solidFill>
          <a:ln/>
        </p:spPr>
      </p:sp>
      <p:sp>
        <p:nvSpPr>
          <p:cNvPr id="47" name="Shape 45"/>
          <p:cNvSpPr/>
          <p:nvPr/>
        </p:nvSpPr>
        <p:spPr>
          <a:xfrm rot="21528000">
            <a:off x="7705725" y="2095500"/>
            <a:ext cx="2952750" cy="3429000"/>
          </a:xfrm>
          <a:prstGeom prst="roundRect">
            <a:avLst>
              <a:gd name="adj" fmla="val 3226"/>
            </a:avLst>
          </a:prstGeom>
          <a:solidFill>
            <a:srgbClr val="FFFFFF"/>
          </a:solidFill>
          <a:ln/>
        </p:spPr>
      </p:sp>
      <p:sp>
        <p:nvSpPr>
          <p:cNvPr id="48" name="Shape 46"/>
          <p:cNvSpPr/>
          <p:nvPr/>
        </p:nvSpPr>
        <p:spPr>
          <a:xfrm>
            <a:off x="8991600" y="1962150"/>
            <a:ext cx="381000" cy="381000"/>
          </a:xfrm>
          <a:prstGeom prst="ellipse">
            <a:avLst/>
          </a:prstGeom>
          <a:solidFill>
            <a:srgbClr val="15D157"/>
          </a:solidFill>
          <a:ln/>
        </p:spPr>
      </p:sp>
      <p:sp>
        <p:nvSpPr>
          <p:cNvPr id="49" name="Text 47"/>
          <p:cNvSpPr/>
          <p:nvPr/>
        </p:nvSpPr>
        <p:spPr>
          <a:xfrm>
            <a:off x="7991475" y="2660243"/>
            <a:ext cx="4200525"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Outside</a:t>
            </a:r>
            <a:endParaRPr lang="en-US" sz="2550" dirty="0">
              <a:latin typeface="Microsoft YaHei UI" pitchFamily="34" charset="0"/>
              <a:ea typeface="Microsoft YaHei" pitchFamily="34" charset="-122"/>
              <a:cs typeface="Microsoft YaHei UI" pitchFamily="34" charset="-120"/>
            </a:endParaRPr>
          </a:p>
        </p:txBody>
      </p:sp>
      <p:sp>
        <p:nvSpPr>
          <p:cNvPr id="50" name="Shape 48"/>
          <p:cNvSpPr/>
          <p:nvPr/>
        </p:nvSpPr>
        <p:spPr>
          <a:xfrm>
            <a:off x="10099675" y="2794000"/>
            <a:ext cx="107950" cy="107950"/>
          </a:xfrm>
          <a:prstGeom prst="ellipse">
            <a:avLst/>
          </a:prstGeom>
          <a:noFill/>
          <a:ln w="35084">
            <a:solidFill>
              <a:srgbClr val="13AA4A"/>
            </a:solidFill>
            <a:prstDash val="solid"/>
          </a:ln>
        </p:spPr>
      </p:sp>
      <p:sp>
        <p:nvSpPr>
          <p:cNvPr id="51" name="Shape 49"/>
          <p:cNvSpPr/>
          <p:nvPr/>
        </p:nvSpPr>
        <p:spPr>
          <a:xfrm>
            <a:off x="10153650" y="2713038"/>
            <a:ext cx="10120" cy="26988"/>
          </a:xfrm>
          <a:custGeom>
            <a:avLst/>
            <a:gdLst/>
            <a:ahLst/>
            <a:cxnLst/>
            <a:rect l="l" t="t" r="r" b="b"/>
            <a:pathLst>
              <a:path w="10120" h="26988">
                <a:moveTo>
                  <a:pt x="0" y="0"/>
                </a:moveTo>
                <a:lnTo>
                  <a:pt x="0" y="26988"/>
                </a:lnTo>
              </a:path>
            </a:pathLst>
          </a:custGeom>
          <a:noFill/>
          <a:ln w="35084">
            <a:solidFill>
              <a:srgbClr val="13AA4A"/>
            </a:solidFill>
            <a:prstDash val="solid"/>
          </a:ln>
        </p:spPr>
      </p:sp>
      <p:sp>
        <p:nvSpPr>
          <p:cNvPr id="52" name="Shape 50"/>
          <p:cNvSpPr/>
          <p:nvPr/>
        </p:nvSpPr>
        <p:spPr>
          <a:xfrm>
            <a:off x="10153650" y="2955925"/>
            <a:ext cx="10120" cy="26988"/>
          </a:xfrm>
          <a:custGeom>
            <a:avLst/>
            <a:gdLst/>
            <a:ahLst/>
            <a:cxnLst/>
            <a:rect l="l" t="t" r="r" b="b"/>
            <a:pathLst>
              <a:path w="10120" h="26988">
                <a:moveTo>
                  <a:pt x="0" y="0"/>
                </a:moveTo>
                <a:lnTo>
                  <a:pt x="0" y="26988"/>
                </a:lnTo>
              </a:path>
            </a:pathLst>
          </a:custGeom>
          <a:noFill/>
          <a:ln w="35084">
            <a:solidFill>
              <a:srgbClr val="13AA4A"/>
            </a:solidFill>
            <a:prstDash val="solid"/>
          </a:ln>
        </p:spPr>
      </p:sp>
      <p:sp>
        <p:nvSpPr>
          <p:cNvPr id="53" name="Shape 51"/>
          <p:cNvSpPr/>
          <p:nvPr/>
        </p:nvSpPr>
        <p:spPr>
          <a:xfrm>
            <a:off x="10058249" y="2752574"/>
            <a:ext cx="19026" cy="19026"/>
          </a:xfrm>
          <a:custGeom>
            <a:avLst/>
            <a:gdLst/>
            <a:ahLst/>
            <a:cxnLst/>
            <a:rect l="l" t="t" r="r" b="b"/>
            <a:pathLst>
              <a:path w="19026" h="19026">
                <a:moveTo>
                  <a:pt x="0" y="0"/>
                </a:moveTo>
                <a:lnTo>
                  <a:pt x="19026" y="19026"/>
                </a:lnTo>
              </a:path>
            </a:pathLst>
          </a:custGeom>
          <a:noFill/>
          <a:ln w="35084">
            <a:solidFill>
              <a:srgbClr val="13AA4A"/>
            </a:solidFill>
            <a:prstDash val="solid"/>
          </a:ln>
        </p:spPr>
      </p:sp>
      <p:sp>
        <p:nvSpPr>
          <p:cNvPr id="54" name="Shape 52"/>
          <p:cNvSpPr/>
          <p:nvPr/>
        </p:nvSpPr>
        <p:spPr>
          <a:xfrm>
            <a:off x="10230025" y="2924350"/>
            <a:ext cx="19026" cy="19026"/>
          </a:xfrm>
          <a:custGeom>
            <a:avLst/>
            <a:gdLst/>
            <a:ahLst/>
            <a:cxnLst/>
            <a:rect l="l" t="t" r="r" b="b"/>
            <a:pathLst>
              <a:path w="19026" h="19026">
                <a:moveTo>
                  <a:pt x="0" y="0"/>
                </a:moveTo>
                <a:lnTo>
                  <a:pt x="19026" y="19026"/>
                </a:lnTo>
              </a:path>
            </a:pathLst>
          </a:custGeom>
          <a:noFill/>
          <a:ln w="35084">
            <a:solidFill>
              <a:srgbClr val="13AA4A"/>
            </a:solidFill>
            <a:prstDash val="solid"/>
          </a:ln>
        </p:spPr>
      </p:sp>
      <p:sp>
        <p:nvSpPr>
          <p:cNvPr id="55" name="Shape 53"/>
          <p:cNvSpPr/>
          <p:nvPr/>
        </p:nvSpPr>
        <p:spPr>
          <a:xfrm>
            <a:off x="10018713" y="2847975"/>
            <a:ext cx="26988" cy="10120"/>
          </a:xfrm>
          <a:custGeom>
            <a:avLst/>
            <a:gdLst/>
            <a:ahLst/>
            <a:cxnLst/>
            <a:rect l="l" t="t" r="r" b="b"/>
            <a:pathLst>
              <a:path w="26988" h="10120">
                <a:moveTo>
                  <a:pt x="0" y="0"/>
                </a:moveTo>
                <a:lnTo>
                  <a:pt x="26988" y="0"/>
                </a:lnTo>
              </a:path>
            </a:pathLst>
          </a:custGeom>
          <a:noFill/>
          <a:ln w="35084">
            <a:solidFill>
              <a:srgbClr val="13AA4A"/>
            </a:solidFill>
            <a:prstDash val="solid"/>
          </a:ln>
        </p:spPr>
      </p:sp>
      <p:sp>
        <p:nvSpPr>
          <p:cNvPr id="56" name="Shape 54"/>
          <p:cNvSpPr/>
          <p:nvPr/>
        </p:nvSpPr>
        <p:spPr>
          <a:xfrm>
            <a:off x="10261600" y="2847975"/>
            <a:ext cx="26988" cy="10120"/>
          </a:xfrm>
          <a:custGeom>
            <a:avLst/>
            <a:gdLst/>
            <a:ahLst/>
            <a:cxnLst/>
            <a:rect l="l" t="t" r="r" b="b"/>
            <a:pathLst>
              <a:path w="26988" h="10120">
                <a:moveTo>
                  <a:pt x="0" y="0"/>
                </a:moveTo>
                <a:lnTo>
                  <a:pt x="26988" y="0"/>
                </a:lnTo>
              </a:path>
            </a:pathLst>
          </a:custGeom>
          <a:noFill/>
          <a:ln w="35084">
            <a:solidFill>
              <a:srgbClr val="13AA4A"/>
            </a:solidFill>
            <a:prstDash val="solid"/>
          </a:ln>
        </p:spPr>
      </p:sp>
      <p:sp>
        <p:nvSpPr>
          <p:cNvPr id="57" name="Shape 55"/>
          <p:cNvSpPr/>
          <p:nvPr/>
        </p:nvSpPr>
        <p:spPr>
          <a:xfrm>
            <a:off x="10058249" y="2924350"/>
            <a:ext cx="19026" cy="19026"/>
          </a:xfrm>
          <a:custGeom>
            <a:avLst/>
            <a:gdLst/>
            <a:ahLst/>
            <a:cxnLst/>
            <a:rect l="l" t="t" r="r" b="b"/>
            <a:pathLst>
              <a:path w="19026" h="19026">
                <a:moveTo>
                  <a:pt x="19026" y="0"/>
                </a:moveTo>
                <a:lnTo>
                  <a:pt x="0" y="19026"/>
                </a:lnTo>
              </a:path>
            </a:pathLst>
          </a:custGeom>
          <a:noFill/>
          <a:ln w="35084">
            <a:solidFill>
              <a:srgbClr val="13AA4A"/>
            </a:solidFill>
            <a:prstDash val="solid"/>
          </a:ln>
        </p:spPr>
      </p:sp>
      <p:sp>
        <p:nvSpPr>
          <p:cNvPr id="58" name="Shape 56"/>
          <p:cNvSpPr/>
          <p:nvPr/>
        </p:nvSpPr>
        <p:spPr>
          <a:xfrm>
            <a:off x="10230025" y="2752574"/>
            <a:ext cx="19026" cy="19026"/>
          </a:xfrm>
          <a:custGeom>
            <a:avLst/>
            <a:gdLst/>
            <a:ahLst/>
            <a:cxnLst/>
            <a:rect l="l" t="t" r="r" b="b"/>
            <a:pathLst>
              <a:path w="19026" h="19026">
                <a:moveTo>
                  <a:pt x="19026" y="0"/>
                </a:moveTo>
                <a:lnTo>
                  <a:pt x="0" y="19026"/>
                </a:lnTo>
              </a:path>
            </a:pathLst>
          </a:custGeom>
          <a:noFill/>
          <a:ln w="35084">
            <a:solidFill>
              <a:srgbClr val="13AA4A"/>
            </a:solidFill>
            <a:prstDash val="solid"/>
          </a:ln>
        </p:spPr>
      </p:sp>
      <p:sp>
        <p:nvSpPr>
          <p:cNvPr id="59" name="Text 57"/>
          <p:cNvSpPr/>
          <p:nvPr/>
        </p:nvSpPr>
        <p:spPr>
          <a:xfrm>
            <a:off x="7991475" y="3311321"/>
            <a:ext cx="4200525"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Run around outdoors every</a:t>
            </a:r>
            <a:endParaRPr lang="en-US" sz="1275" dirty="0">
              <a:latin typeface="Microsoft YaHei UI" pitchFamily="34" charset="0"/>
              <a:ea typeface="Microsoft YaHei" pitchFamily="34" charset="-122"/>
              <a:cs typeface="Microsoft YaHei UI" pitchFamily="34" charset="-120"/>
            </a:endParaRPr>
          </a:p>
        </p:txBody>
      </p:sp>
      <p:sp>
        <p:nvSpPr>
          <p:cNvPr id="60" name="Text 58"/>
          <p:cNvSpPr/>
          <p:nvPr/>
        </p:nvSpPr>
        <p:spPr>
          <a:xfrm>
            <a:off x="7991475" y="3578021"/>
            <a:ext cx="4200525"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day. 2 hours here, and</a:t>
            </a:r>
            <a:endParaRPr lang="en-US" sz="1275" dirty="0">
              <a:latin typeface="Microsoft YaHei UI" pitchFamily="34" charset="0"/>
              <a:ea typeface="Microsoft YaHei" pitchFamily="34" charset="-122"/>
              <a:cs typeface="Microsoft YaHei UI" pitchFamily="34" charset="-120"/>
            </a:endParaRPr>
          </a:p>
        </p:txBody>
      </p:sp>
      <p:sp>
        <p:nvSpPr>
          <p:cNvPr id="61" name="Text 59"/>
          <p:cNvSpPr/>
          <p:nvPr/>
        </p:nvSpPr>
        <p:spPr>
          <a:xfrm>
            <a:off x="7991475" y="3844721"/>
            <a:ext cx="4200525"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at weekends</a:t>
            </a:r>
            <a:endParaRPr lang="en-US" sz="1275" dirty="0">
              <a:latin typeface="Microsoft YaHei UI" pitchFamily="34" charset="0"/>
              <a:ea typeface="Microsoft YaHei" pitchFamily="34" charset="-122"/>
              <a:cs typeface="Microsoft YaHei UI" pitchFamily="34" charset="-120"/>
            </a:endParaRPr>
          </a:p>
        </p:txBody>
      </p:sp>
      <p:sp>
        <p:nvSpPr>
          <p:cNvPr id="62" name="Text 60"/>
          <p:cNvSpPr/>
          <p:nvPr/>
        </p:nvSpPr>
        <p:spPr>
          <a:xfrm>
            <a:off x="7991475" y="4500500"/>
            <a:ext cx="4200525"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Outdoors comes first for the eyes</a:t>
            </a:r>
            <a:endParaRPr lang="en-US" sz="975" dirty="0">
              <a:latin typeface="Microsoft YaHei UI" pitchFamily="34" charset="0"/>
              <a:ea typeface="Microsoft YaHei" pitchFamily="34" charset="-122"/>
              <a:cs typeface="Microsoft YaHei UI" pitchFamily="34" charset="-120"/>
            </a:endParaRPr>
          </a:p>
        </p:txBody>
      </p:sp>
      <p:sp>
        <p:nvSpPr>
          <p:cNvPr id="63" name="Text 61"/>
          <p:cNvSpPr/>
          <p:nvPr/>
        </p:nvSpPr>
        <p:spPr>
          <a:xfrm>
            <a:off x="609600" y="618570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Education ministry 2012, Patriotic Health office 2025, Nutrition Society 2022, WHO 2019, Health Commission 2021 (two papers), Work Regulations</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FFE7D9"/>
          </a:solidFill>
          <a:ln/>
        </p:spPr>
      </p:sp>
      <p:sp>
        <p:nvSpPr>
          <p:cNvPr id="16" name="pptwise-slidenum-s0011"/>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12</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752600" cy="323850"/>
          </a:xfrm>
          <a:prstGeom prst="roundRect">
            <a:avLst>
              <a:gd name="adj" fmla="val 50000"/>
            </a:avLst>
          </a:prstGeom>
          <a:solidFill>
            <a:srgbClr val="FF6A12"/>
          </a:solidFill>
          <a:ln/>
        </p:spPr>
      </p:sp>
      <p:sp>
        <p:nvSpPr>
          <p:cNvPr id="18" name="Shape 16"/>
          <p:cNvSpPr/>
          <p:nvPr/>
        </p:nvSpPr>
        <p:spPr>
          <a:xfrm>
            <a:off x="738188" y="428626"/>
            <a:ext cx="142875" cy="121443"/>
          </a:xfrm>
          <a:custGeom>
            <a:avLst/>
            <a:gdLst/>
            <a:ahLst/>
            <a:cxnLst/>
            <a:rect l="l" t="t" r="r" b="b"/>
            <a:pathLst>
              <a:path w="142875" h="121443">
                <a:moveTo>
                  <a:pt x="124401" y="74394"/>
                </a:moveTo>
                <a:cubicBezTo>
                  <a:pt x="135731" y="63064"/>
                  <a:pt x="142875" y="53577"/>
                  <a:pt x="142875" y="39290"/>
                </a:cubicBezTo>
                <a:arcTo hR="39291" wR="39291" stAng="21599937" swAng="-8283398"/>
                <a:arcTo hR="4286" wR="4286" stAng="2817354" swAng="5156887"/>
                <a:arcTo hR="39291" wR="39291" stAng="19083461" swAng="-8282773"/>
                <a:cubicBezTo>
                  <a:pt x="0" y="55721"/>
                  <a:pt x="10716" y="67865"/>
                  <a:pt x="21431" y="78581"/>
                </a:cubicBezTo>
                <a:lnTo>
                  <a:pt x="60972" y="116885"/>
                </a:lnTo>
                <a:arcTo hR="14288" wR="14288" stAng="8224697" swAng="-5525224"/>
                <a:arcTo hR="15145" wR="15145" stAng="2697561" swAng="-5404290"/>
                <a:arcTo hR="15173" wR="15173" stAng="8272702" swAng="-11145404"/>
                <a:arcTo hR="15173" wR="15173" stAng="8100241" swAng="-5400482"/>
                <a:arcTo hR="14288" wR="14288" stAng="2699481" swAng="-5398962"/>
                <a:lnTo>
                  <a:pt x="110964" y="40747"/>
                </a:lnTo>
                <a:arcTo hR="17216" wR="17216" stAng="18900752" swAng="-5401504"/>
                <a:lnTo>
                  <a:pt x="74395" y="52963"/>
                </a:lnTo>
                <a:arcTo hR="14288" wR="14288" stAng="2700519" swAng="5398962"/>
                <a:arcTo hR="14288" wR="14288" stAng="8100519" swAng="5398962"/>
                <a:lnTo>
                  <a:pt x="74359" y="13029"/>
                </a:lnTo>
              </a:path>
            </a:pathLst>
          </a:custGeom>
          <a:noFill/>
          <a:ln w="15716">
            <a:solidFill>
              <a:srgbClr val="1E2340"/>
            </a:solidFill>
            <a:prstDash val="solid"/>
          </a:ln>
        </p:spPr>
      </p:sp>
      <p:sp>
        <p:nvSpPr>
          <p:cNvPr id="19" name="Text 17"/>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Home and school</a:t>
            </a:r>
            <a:endParaRPr lang="en-US" sz="1125" dirty="0">
              <a:latin typeface="Microsoft YaHei UI" pitchFamily="34" charset="0"/>
              <a:ea typeface="Microsoft YaHei" pitchFamily="34" charset="-122"/>
              <a:cs typeface="Microsoft YaHei UI" pitchFamily="34" charset="-120"/>
            </a:endParaRPr>
          </a:p>
        </p:txBody>
      </p:sp>
      <p:sp>
        <p:nvSpPr>
          <p:cNvPr id="20" name="Text 18"/>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Sleep, screens, outdoors: what each body advises</a:t>
            </a:r>
            <a:endParaRPr lang="en-US" sz="255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FF6A12">
                <a:alpha val="95000"/>
              </a:srgbClr>
            </a:solidFill>
            <a:prstDash val="solid"/>
          </a:ln>
        </p:spPr>
      </p:sp>
      <p:sp>
        <p:nvSpPr>
          <p:cNvPr id="22" name="Shape 20"/>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FF6A12">
                <a:alpha val="45000"/>
              </a:srgbClr>
            </a:solidFill>
            <a:prstDash val="solid"/>
          </a:ln>
        </p:spPr>
      </p:sp>
      <p:sp>
        <p:nvSpPr>
          <p:cNvPr id="23" name="Shape 21"/>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FF6A12">
                <a:alpha val="35000"/>
              </a:srgbClr>
            </a:solidFill>
            <a:prstDash val="solid"/>
          </a:ln>
        </p:spPr>
      </p:sp>
      <p:sp>
        <p:nvSpPr>
          <p:cNvPr id="24" name="Shape 22"/>
          <p:cNvSpPr/>
          <p:nvPr/>
        </p:nvSpPr>
        <p:spPr>
          <a:xfrm>
            <a:off x="609600" y="1771650"/>
            <a:ext cx="10972800" cy="381000"/>
          </a:xfrm>
          <a:prstGeom prst="roundRect">
            <a:avLst>
              <a:gd name="adj" fmla="val 30000"/>
            </a:avLst>
          </a:prstGeom>
          <a:solidFill>
            <a:srgbClr val="FFE7D9"/>
          </a:solidFill>
          <a:ln/>
        </p:spPr>
      </p:sp>
      <p:sp>
        <p:nvSpPr>
          <p:cNvPr id="25" name="Text 23"/>
          <p:cNvSpPr/>
          <p:nvPr/>
        </p:nvSpPr>
        <p:spPr>
          <a:xfrm>
            <a:off x="742950" y="1881487"/>
            <a:ext cx="1144905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Who advises (ages)</a:t>
            </a:r>
            <a:endParaRPr lang="en-US" sz="1050" dirty="0">
              <a:latin typeface="Microsoft YaHei UI" pitchFamily="34" charset="0"/>
              <a:ea typeface="Microsoft YaHei" pitchFamily="34" charset="-122"/>
              <a:cs typeface="Microsoft YaHei UI" pitchFamily="34" charset="-120"/>
            </a:endParaRPr>
          </a:p>
        </p:txBody>
      </p:sp>
      <p:sp>
        <p:nvSpPr>
          <p:cNvPr id="26" name="Text 24"/>
          <p:cNvSpPr/>
          <p:nvPr/>
        </p:nvSpPr>
        <p:spPr>
          <a:xfrm>
            <a:off x="3562350" y="1881487"/>
            <a:ext cx="862965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Sleep</a:t>
            </a:r>
            <a:endParaRPr lang="en-US" sz="1050" dirty="0">
              <a:latin typeface="Microsoft YaHei UI" pitchFamily="34" charset="0"/>
              <a:ea typeface="Microsoft YaHei" pitchFamily="34" charset="-122"/>
              <a:cs typeface="Microsoft YaHei UI" pitchFamily="34" charset="-120"/>
            </a:endParaRPr>
          </a:p>
        </p:txBody>
      </p:sp>
      <p:sp>
        <p:nvSpPr>
          <p:cNvPr id="27" name="Text 25"/>
          <p:cNvSpPr/>
          <p:nvPr/>
        </p:nvSpPr>
        <p:spPr>
          <a:xfrm>
            <a:off x="6036780" y="1881487"/>
            <a:ext cx="615522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Screens</a:t>
            </a:r>
            <a:endParaRPr lang="en-US" sz="1050" dirty="0">
              <a:latin typeface="Microsoft YaHei UI" pitchFamily="34" charset="0"/>
              <a:ea typeface="Microsoft YaHei" pitchFamily="34" charset="-122"/>
              <a:cs typeface="Microsoft YaHei UI" pitchFamily="34" charset="-120"/>
            </a:endParaRPr>
          </a:p>
        </p:txBody>
      </p:sp>
      <p:sp>
        <p:nvSpPr>
          <p:cNvPr id="28" name="Text 26"/>
          <p:cNvSpPr/>
          <p:nvPr/>
        </p:nvSpPr>
        <p:spPr>
          <a:xfrm>
            <a:off x="8992759" y="1881487"/>
            <a:ext cx="3199241"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Outdoors and activity</a:t>
            </a:r>
            <a:endParaRPr lang="en-US" sz="105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822325" y="2527300"/>
            <a:ext cx="31750" cy="39688"/>
          </a:xfrm>
          <a:custGeom>
            <a:avLst/>
            <a:gdLst/>
            <a:ahLst/>
            <a:cxnLst/>
            <a:rect l="l" t="t" r="r" b="b"/>
            <a:pathLst>
              <a:path w="31750" h="39688">
                <a:moveTo>
                  <a:pt x="31750" y="39688"/>
                </a:moveTo>
                <a:lnTo>
                  <a:pt x="31750" y="15875"/>
                </a:lnTo>
                <a:arcTo hR="15875" wR="15875" stAng="0" swAng="-10800000"/>
                <a:lnTo>
                  <a:pt x="0" y="39688"/>
                </a:lnTo>
              </a:path>
            </a:pathLst>
          </a:custGeom>
          <a:noFill/>
          <a:ln w="17463">
            <a:solidFill>
              <a:srgbClr val="1E2340"/>
            </a:solidFill>
            <a:prstDash val="solid"/>
          </a:ln>
        </p:spPr>
      </p:sp>
      <p:sp>
        <p:nvSpPr>
          <p:cNvPr id="30" name="Shape 28"/>
          <p:cNvSpPr/>
          <p:nvPr/>
        </p:nvSpPr>
        <p:spPr>
          <a:xfrm>
            <a:off x="885825" y="2439456"/>
            <a:ext cx="5953" cy="127532"/>
          </a:xfrm>
          <a:custGeom>
            <a:avLst/>
            <a:gdLst/>
            <a:ahLst/>
            <a:cxnLst/>
            <a:rect l="l" t="t" r="r" b="b"/>
            <a:pathLst>
              <a:path w="5953" h="127532">
                <a:moveTo>
                  <a:pt x="0" y="0"/>
                </a:moveTo>
                <a:lnTo>
                  <a:pt x="0" y="127532"/>
                </a:lnTo>
              </a:path>
            </a:pathLst>
          </a:custGeom>
          <a:noFill/>
          <a:ln w="17463">
            <a:solidFill>
              <a:srgbClr val="1E2340"/>
            </a:solidFill>
            <a:prstDash val="solid"/>
          </a:ln>
        </p:spPr>
      </p:sp>
      <p:sp>
        <p:nvSpPr>
          <p:cNvPr id="31" name="Shape 29"/>
          <p:cNvSpPr/>
          <p:nvPr/>
        </p:nvSpPr>
        <p:spPr>
          <a:xfrm>
            <a:off x="774700" y="2416168"/>
            <a:ext cx="127000" cy="31757"/>
          </a:xfrm>
          <a:custGeom>
            <a:avLst/>
            <a:gdLst/>
            <a:ahLst/>
            <a:cxnLst/>
            <a:rect l="l" t="t" r="r" b="b"/>
            <a:pathLst>
              <a:path w="127000" h="31757">
                <a:moveTo>
                  <a:pt x="0" y="31757"/>
                </a:moveTo>
                <a:lnTo>
                  <a:pt x="56404" y="1674"/>
                </a:lnTo>
                <a:arcTo hR="15875" wR="15875" stAng="14606918" swAng="3186164"/>
                <a:lnTo>
                  <a:pt x="127000" y="31757"/>
                </a:lnTo>
              </a:path>
            </a:pathLst>
          </a:custGeom>
          <a:noFill/>
          <a:ln w="17463">
            <a:solidFill>
              <a:srgbClr val="1E2340"/>
            </a:solidFill>
            <a:prstDash val="solid"/>
          </a:ln>
        </p:spPr>
      </p:sp>
      <p:sp>
        <p:nvSpPr>
          <p:cNvPr id="32" name="Shape 30"/>
          <p:cNvSpPr/>
          <p:nvPr/>
        </p:nvSpPr>
        <p:spPr>
          <a:xfrm>
            <a:off x="758825" y="2487613"/>
            <a:ext cx="158750" cy="79375"/>
          </a:xfrm>
          <a:custGeom>
            <a:avLst/>
            <a:gdLst/>
            <a:ahLst/>
            <a:cxnLst/>
            <a:rect l="l" t="t" r="r" b="b"/>
            <a:pathLst>
              <a:path w="158750" h="79375">
                <a:moveTo>
                  <a:pt x="31750" y="0"/>
                </a:moveTo>
                <a:lnTo>
                  <a:pt x="3810" y="17042"/>
                </a:lnTo>
                <a:arcTo hR="7938" wR="7938" stAng="14320065" swAng="-3519493"/>
                <a:lnTo>
                  <a:pt x="0" y="63500"/>
                </a:lnTo>
                <a:arcTo hR="15875" wR="15875" stAng="10800000" swAng="-5400000"/>
                <a:lnTo>
                  <a:pt x="142875" y="79375"/>
                </a:lnTo>
                <a:arcTo hR="15875" wR="15875" stAng="5400000" swAng="-5400000"/>
                <a:lnTo>
                  <a:pt x="158750" y="23813"/>
                </a:lnTo>
                <a:arcTo hR="7938" wR="7938" stAng="21595989" swAng="-3516057"/>
                <a:lnTo>
                  <a:pt x="127000" y="0"/>
                </a:lnTo>
              </a:path>
            </a:pathLst>
          </a:custGeom>
          <a:noFill/>
          <a:ln w="17463">
            <a:solidFill>
              <a:srgbClr val="1E2340"/>
            </a:solidFill>
            <a:prstDash val="solid"/>
          </a:ln>
        </p:spPr>
      </p:sp>
      <p:sp>
        <p:nvSpPr>
          <p:cNvPr id="33" name="Shape 31"/>
          <p:cNvSpPr/>
          <p:nvPr/>
        </p:nvSpPr>
        <p:spPr>
          <a:xfrm>
            <a:off x="790575" y="2439456"/>
            <a:ext cx="5953" cy="127532"/>
          </a:xfrm>
          <a:custGeom>
            <a:avLst/>
            <a:gdLst/>
            <a:ahLst/>
            <a:cxnLst/>
            <a:rect l="l" t="t" r="r" b="b"/>
            <a:pathLst>
              <a:path w="5953" h="127532">
                <a:moveTo>
                  <a:pt x="0" y="0"/>
                </a:moveTo>
                <a:lnTo>
                  <a:pt x="0" y="127532"/>
                </a:lnTo>
              </a:path>
            </a:pathLst>
          </a:custGeom>
          <a:noFill/>
          <a:ln w="17463">
            <a:solidFill>
              <a:srgbClr val="1E2340"/>
            </a:solidFill>
            <a:prstDash val="solid"/>
          </a:ln>
        </p:spPr>
      </p:sp>
      <p:sp>
        <p:nvSpPr>
          <p:cNvPr id="34" name="Shape 32"/>
          <p:cNvSpPr/>
          <p:nvPr/>
        </p:nvSpPr>
        <p:spPr>
          <a:xfrm>
            <a:off x="822325" y="2455863"/>
            <a:ext cx="31750" cy="31750"/>
          </a:xfrm>
          <a:prstGeom prst="ellipse">
            <a:avLst/>
          </a:prstGeom>
          <a:noFill/>
          <a:ln w="17463">
            <a:solidFill>
              <a:srgbClr val="1E2340"/>
            </a:solidFill>
            <a:prstDash val="solid"/>
          </a:ln>
        </p:spPr>
      </p:sp>
      <p:sp>
        <p:nvSpPr>
          <p:cNvPr id="35" name="Text 33"/>
          <p:cNvSpPr/>
          <p:nvPr/>
        </p:nvSpPr>
        <p:spPr>
          <a:xfrm>
            <a:off x="1028700" y="2310112"/>
            <a:ext cx="1116330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Ministry guidelines, 3 to 6</a:t>
            </a:r>
            <a:endParaRPr lang="en-US" sz="1050" dirty="0">
              <a:latin typeface="Microsoft YaHei UI" pitchFamily="34" charset="0"/>
              <a:ea typeface="Microsoft YaHei" pitchFamily="34" charset="-122"/>
              <a:cs typeface="Microsoft YaHei UI" pitchFamily="34" charset="-120"/>
            </a:endParaRPr>
          </a:p>
        </p:txBody>
      </p:sp>
      <p:sp>
        <p:nvSpPr>
          <p:cNvPr id="36" name="Text 34"/>
          <p:cNvSpPr/>
          <p:nvPr/>
        </p:nvSpPr>
        <p:spPr>
          <a:xfrm>
            <a:off x="3562350" y="2310112"/>
            <a:ext cx="862965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11 to 12 h, nap about 2 h</a:t>
            </a:r>
            <a:endParaRPr lang="en-US" sz="1050" dirty="0">
              <a:latin typeface="Microsoft YaHei UI" pitchFamily="34" charset="0"/>
              <a:ea typeface="Microsoft YaHei" pitchFamily="34" charset="-122"/>
              <a:cs typeface="Microsoft YaHei UI" pitchFamily="34" charset="-120"/>
            </a:endParaRPr>
          </a:p>
        </p:txBody>
      </p:sp>
      <p:sp>
        <p:nvSpPr>
          <p:cNvPr id="37" name="Text 35"/>
          <p:cNvSpPr/>
          <p:nvPr/>
        </p:nvSpPr>
        <p:spPr>
          <a:xfrm>
            <a:off x="6036780" y="2310112"/>
            <a:ext cx="615522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15, 20 or 30 min at a stretch, by age</a:t>
            </a:r>
            <a:endParaRPr lang="en-US" sz="1050" dirty="0">
              <a:latin typeface="Microsoft YaHei UI" pitchFamily="34" charset="0"/>
              <a:ea typeface="Microsoft YaHei" pitchFamily="34" charset="-122"/>
              <a:cs typeface="Microsoft YaHei UI" pitchFamily="34" charset="-120"/>
            </a:endParaRPr>
          </a:p>
        </p:txBody>
      </p:sp>
      <p:sp>
        <p:nvSpPr>
          <p:cNvPr id="38" name="Text 36"/>
          <p:cNvSpPr/>
          <p:nvPr/>
        </p:nvSpPr>
        <p:spPr>
          <a:xfrm>
            <a:off x="8992759" y="2310112"/>
            <a:ext cx="3199241"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Usually 2 h or more outdoors</a:t>
            </a:r>
            <a:endParaRPr lang="en-US" sz="1050" dirty="0">
              <a:latin typeface="Microsoft YaHei UI" pitchFamily="34" charset="0"/>
              <a:ea typeface="Microsoft YaHei" pitchFamily="34" charset="-122"/>
              <a:cs typeface="Microsoft YaHei UI" pitchFamily="34" charset="-120"/>
            </a:endParaRPr>
          </a:p>
        </p:txBody>
      </p:sp>
      <p:sp>
        <p:nvSpPr>
          <p:cNvPr id="39" name="Shape 37"/>
          <p:cNvSpPr/>
          <p:nvPr/>
        </p:nvSpPr>
        <p:spPr>
          <a:xfrm>
            <a:off x="609600" y="2809875"/>
            <a:ext cx="10972800" cy="0"/>
          </a:xfrm>
          <a:prstGeom prst="line">
            <a:avLst/>
          </a:prstGeom>
          <a:noFill/>
          <a:ln w="19050">
            <a:solidFill>
              <a:srgbClr val="F0E6D6"/>
            </a:solidFill>
            <a:prstDash val="sysDot"/>
          </a:ln>
        </p:spPr>
      </p:sp>
      <p:sp>
        <p:nvSpPr>
          <p:cNvPr id="40" name="Shape 38"/>
          <p:cNvSpPr/>
          <p:nvPr/>
        </p:nvSpPr>
        <p:spPr>
          <a:xfrm>
            <a:off x="830263" y="3025775"/>
            <a:ext cx="5953" cy="15875"/>
          </a:xfrm>
          <a:custGeom>
            <a:avLst/>
            <a:gdLst/>
            <a:ahLst/>
            <a:cxnLst/>
            <a:rect l="l" t="t" r="r" b="b"/>
            <a:pathLst>
              <a:path w="5953" h="15875">
                <a:moveTo>
                  <a:pt x="0" y="0"/>
                </a:moveTo>
                <a:lnTo>
                  <a:pt x="0" y="15875"/>
                </a:lnTo>
              </a:path>
            </a:pathLst>
          </a:custGeom>
          <a:noFill/>
          <a:ln w="17463">
            <a:solidFill>
              <a:srgbClr val="1E2340"/>
            </a:solidFill>
            <a:prstDash val="solid"/>
          </a:ln>
        </p:spPr>
      </p:sp>
      <p:sp>
        <p:nvSpPr>
          <p:cNvPr id="41" name="Shape 39"/>
          <p:cNvSpPr/>
          <p:nvPr/>
        </p:nvSpPr>
        <p:spPr>
          <a:xfrm>
            <a:off x="782638" y="3025775"/>
            <a:ext cx="5953" cy="15875"/>
          </a:xfrm>
          <a:custGeom>
            <a:avLst/>
            <a:gdLst/>
            <a:ahLst/>
            <a:cxnLst/>
            <a:rect l="l" t="t" r="r" b="b"/>
            <a:pathLst>
              <a:path w="5953" h="15875">
                <a:moveTo>
                  <a:pt x="0" y="0"/>
                </a:moveTo>
                <a:lnTo>
                  <a:pt x="0" y="15875"/>
                </a:lnTo>
              </a:path>
            </a:pathLst>
          </a:custGeom>
          <a:noFill/>
          <a:ln w="17463">
            <a:solidFill>
              <a:srgbClr val="1E2340"/>
            </a:solidFill>
            <a:prstDash val="solid"/>
          </a:ln>
        </p:spPr>
      </p:sp>
      <p:sp>
        <p:nvSpPr>
          <p:cNvPr id="42" name="Shape 40"/>
          <p:cNvSpPr/>
          <p:nvPr/>
        </p:nvSpPr>
        <p:spPr>
          <a:xfrm>
            <a:off x="758825" y="3033712"/>
            <a:ext cx="95250" cy="95250"/>
          </a:xfrm>
          <a:custGeom>
            <a:avLst/>
            <a:gdLst/>
            <a:ahLst/>
            <a:cxnLst/>
            <a:rect l="l" t="t" r="r" b="b"/>
            <a:pathLst>
              <a:path w="95250" h="95250">
                <a:moveTo>
                  <a:pt x="23813" y="0"/>
                </a:moveTo>
                <a:lnTo>
                  <a:pt x="15875" y="0"/>
                </a:lnTo>
                <a:arcTo hR="15875" wR="15875" stAng="16200000" swAng="-5400000"/>
                <a:lnTo>
                  <a:pt x="0" y="47625"/>
                </a:lnTo>
                <a:arcTo hR="47625" wR="47625" stAng="10800000" swAng="-10800000"/>
                <a:lnTo>
                  <a:pt x="95250" y="15875"/>
                </a:lnTo>
                <a:arcTo hR="15875" wR="15875" stAng="0" swAng="-5400000"/>
                <a:lnTo>
                  <a:pt x="71438" y="0"/>
                </a:lnTo>
              </a:path>
            </a:pathLst>
          </a:custGeom>
          <a:noFill/>
          <a:ln w="17463">
            <a:solidFill>
              <a:srgbClr val="1E2340"/>
            </a:solidFill>
            <a:prstDash val="solid"/>
          </a:ln>
        </p:spPr>
      </p:sp>
      <p:sp>
        <p:nvSpPr>
          <p:cNvPr id="43" name="Shape 41"/>
          <p:cNvSpPr/>
          <p:nvPr/>
        </p:nvSpPr>
        <p:spPr>
          <a:xfrm>
            <a:off x="806450" y="3105150"/>
            <a:ext cx="95250" cy="71438"/>
          </a:xfrm>
          <a:custGeom>
            <a:avLst/>
            <a:gdLst/>
            <a:ahLst/>
            <a:cxnLst/>
            <a:rect l="l" t="t" r="r" b="b"/>
            <a:pathLst>
              <a:path w="95250" h="71438">
                <a:moveTo>
                  <a:pt x="0" y="23813"/>
                </a:moveTo>
                <a:arcTo hR="47625" wR="47625" stAng="10800000" swAng="-10800000"/>
                <a:lnTo>
                  <a:pt x="95250" y="0"/>
                </a:lnTo>
              </a:path>
            </a:pathLst>
          </a:custGeom>
          <a:noFill/>
          <a:ln w="17463">
            <a:solidFill>
              <a:srgbClr val="1E2340"/>
            </a:solidFill>
            <a:prstDash val="solid"/>
          </a:ln>
        </p:spPr>
      </p:sp>
      <p:sp>
        <p:nvSpPr>
          <p:cNvPr id="44" name="Shape 42"/>
          <p:cNvSpPr/>
          <p:nvPr/>
        </p:nvSpPr>
        <p:spPr>
          <a:xfrm>
            <a:off x="885825" y="3073400"/>
            <a:ext cx="31750" cy="31750"/>
          </a:xfrm>
          <a:prstGeom prst="ellipse">
            <a:avLst/>
          </a:prstGeom>
          <a:noFill/>
          <a:ln w="17463">
            <a:solidFill>
              <a:srgbClr val="1E2340"/>
            </a:solidFill>
            <a:prstDash val="solid"/>
          </a:ln>
        </p:spPr>
      </p:sp>
      <p:sp>
        <p:nvSpPr>
          <p:cNvPr id="45" name="Text 43"/>
          <p:cNvSpPr/>
          <p:nvPr/>
        </p:nvSpPr>
        <p:spPr>
          <a:xfrm>
            <a:off x="1028700" y="2919712"/>
            <a:ext cx="1116330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Health Commission, preschool</a:t>
            </a:r>
            <a:endParaRPr lang="en-US" sz="1050" dirty="0">
              <a:latin typeface="Microsoft YaHei UI" pitchFamily="34" charset="0"/>
              <a:ea typeface="Microsoft YaHei" pitchFamily="34" charset="-122"/>
              <a:cs typeface="Microsoft YaHei UI" pitchFamily="34" charset="-120"/>
            </a:endParaRPr>
          </a:p>
        </p:txBody>
      </p:sp>
      <p:sp>
        <p:nvSpPr>
          <p:cNvPr id="46" name="Text 44"/>
          <p:cNvSpPr/>
          <p:nvPr/>
        </p:nvSpPr>
        <p:spPr>
          <a:xfrm>
            <a:off x="3562350" y="2919712"/>
            <a:ext cx="8629650" cy="160020"/>
          </a:xfrm>
          <a:prstGeom prst="rect">
            <a:avLst/>
          </a:prstGeom>
          <a:noFill/>
          <a:ln/>
        </p:spPr>
        <p:txBody>
          <a:bodyPr wrap="none" lIns="0" tIns="0" rIns="0" bIns="0" rtlCol="0" anchor="t"/>
          <a:lstStyle/>
          <a:p>
            <a:pPr algn="l" indent="0" marL="0">
              <a:buNone/>
            </a:pPr>
            <a:r>
              <a:rPr lang="en-US" sz="1050" dirty="0">
                <a:solidFill>
                  <a:srgbClr val="6E655A"/>
                </a:solidFill>
                <a:latin typeface="Microsoft YaHei UI" pitchFamily="34" charset="0"/>
                <a:ea typeface="Microsoft YaHei" pitchFamily="34" charset="-122"/>
                <a:cs typeface="Microsoft YaHei UI" pitchFamily="34" charset="-120"/>
              </a:rPr>
              <a:t>Not covered</a:t>
            </a:r>
            <a:endParaRPr lang="en-US" sz="1050" dirty="0">
              <a:latin typeface="Microsoft YaHei UI" pitchFamily="34" charset="0"/>
              <a:ea typeface="Microsoft YaHei" pitchFamily="34" charset="-122"/>
              <a:cs typeface="Microsoft YaHei UI" pitchFamily="34" charset="-120"/>
            </a:endParaRPr>
          </a:p>
        </p:txBody>
      </p:sp>
      <p:sp>
        <p:nvSpPr>
          <p:cNvPr id="47" name="Text 45"/>
          <p:cNvSpPr/>
          <p:nvPr/>
        </p:nvSpPr>
        <p:spPr>
          <a:xfrm>
            <a:off x="6036780" y="2919712"/>
            <a:ext cx="615522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20 min a time, or 15 at most</a:t>
            </a:r>
            <a:endParaRPr lang="en-US" sz="1050" dirty="0">
              <a:latin typeface="Microsoft YaHei UI" pitchFamily="34" charset="0"/>
              <a:ea typeface="Microsoft YaHei" pitchFamily="34" charset="-122"/>
              <a:cs typeface="Microsoft YaHei UI" pitchFamily="34" charset="-120"/>
            </a:endParaRPr>
          </a:p>
        </p:txBody>
      </p:sp>
      <p:sp>
        <p:nvSpPr>
          <p:cNvPr id="48" name="Text 46"/>
          <p:cNvSpPr/>
          <p:nvPr/>
        </p:nvSpPr>
        <p:spPr>
          <a:xfrm>
            <a:off x="8992759" y="2919712"/>
            <a:ext cx="3199241"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2 h or more a day</a:t>
            </a:r>
            <a:endParaRPr lang="en-US" sz="1050" dirty="0">
              <a:latin typeface="Microsoft YaHei UI" pitchFamily="34" charset="0"/>
              <a:ea typeface="Microsoft YaHei" pitchFamily="34" charset="-122"/>
              <a:cs typeface="Microsoft YaHei UI" pitchFamily="34" charset="-120"/>
            </a:endParaRPr>
          </a:p>
        </p:txBody>
      </p:sp>
      <p:sp>
        <p:nvSpPr>
          <p:cNvPr id="49" name="Shape 47"/>
          <p:cNvSpPr/>
          <p:nvPr/>
        </p:nvSpPr>
        <p:spPr>
          <a:xfrm>
            <a:off x="609600" y="3419475"/>
            <a:ext cx="10972800" cy="0"/>
          </a:xfrm>
          <a:prstGeom prst="line">
            <a:avLst/>
          </a:prstGeom>
          <a:noFill/>
          <a:ln w="19050">
            <a:solidFill>
              <a:srgbClr val="F0E6D6"/>
            </a:solidFill>
            <a:prstDash val="sysDot"/>
          </a:ln>
        </p:spPr>
      </p:sp>
      <p:sp>
        <p:nvSpPr>
          <p:cNvPr id="50" name="Shape 48"/>
          <p:cNvSpPr/>
          <p:nvPr/>
        </p:nvSpPr>
        <p:spPr>
          <a:xfrm>
            <a:off x="766747" y="3643249"/>
            <a:ext cx="142946" cy="142945"/>
          </a:xfrm>
          <a:custGeom>
            <a:avLst/>
            <a:gdLst/>
            <a:ahLst/>
            <a:cxnLst/>
            <a:rect l="l" t="t" r="r" b="b"/>
            <a:pathLst>
              <a:path w="142946" h="142945">
                <a:moveTo>
                  <a:pt x="142771" y="75359"/>
                </a:moveTo>
                <a:arcTo hR="71438" wR="71438" stAng="185398" swAng="15828841"/>
                <a:cubicBezTo>
                  <a:pt x="70794" y="0"/>
                  <a:pt x="72477" y="3826"/>
                  <a:pt x="70770" y="6548"/>
                </a:cubicBezTo>
                <a:arcTo hR="47625" wR="47625" stAng="12720353" swAng="-9240706"/>
                <a:cubicBezTo>
                  <a:pt x="139128" y="70469"/>
                  <a:pt x="142946" y="72144"/>
                  <a:pt x="142771" y="75359"/>
                </a:cubicBezTo>
              </a:path>
            </a:pathLst>
          </a:custGeom>
          <a:noFill/>
          <a:ln w="17463">
            <a:solidFill>
              <a:srgbClr val="1E2340"/>
            </a:solidFill>
            <a:prstDash val="solid"/>
          </a:ln>
        </p:spPr>
      </p:sp>
      <p:sp>
        <p:nvSpPr>
          <p:cNvPr id="51" name="Text 49"/>
          <p:cNvSpPr/>
          <p:nvPr/>
        </p:nvSpPr>
        <p:spPr>
          <a:xfrm>
            <a:off x="1028700" y="3529312"/>
            <a:ext cx="1116330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Patriotic Health office</a:t>
            </a:r>
            <a:endParaRPr lang="en-US" sz="1050" dirty="0">
              <a:latin typeface="Microsoft YaHei UI" pitchFamily="34" charset="0"/>
              <a:ea typeface="Microsoft YaHei" pitchFamily="34" charset="-122"/>
              <a:cs typeface="Microsoft YaHei UI" pitchFamily="34" charset="-120"/>
            </a:endParaRPr>
          </a:p>
        </p:txBody>
      </p:sp>
      <p:sp>
        <p:nvSpPr>
          <p:cNvPr id="52" name="Text 50"/>
          <p:cNvSpPr/>
          <p:nvPr/>
        </p:nvSpPr>
        <p:spPr>
          <a:xfrm>
            <a:off x="3562350" y="3529312"/>
            <a:ext cx="862965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10 to 13 h</a:t>
            </a:r>
            <a:endParaRPr lang="en-US" sz="1050" dirty="0">
              <a:latin typeface="Microsoft YaHei UI" pitchFamily="34" charset="0"/>
              <a:ea typeface="Microsoft YaHei" pitchFamily="34" charset="-122"/>
              <a:cs typeface="Microsoft YaHei UI" pitchFamily="34" charset="-120"/>
            </a:endParaRPr>
          </a:p>
        </p:txBody>
      </p:sp>
      <p:sp>
        <p:nvSpPr>
          <p:cNvPr id="53" name="Text 51"/>
          <p:cNvSpPr/>
          <p:nvPr/>
        </p:nvSpPr>
        <p:spPr>
          <a:xfrm>
            <a:off x="6036780" y="3529312"/>
            <a:ext cx="6155220" cy="160020"/>
          </a:xfrm>
          <a:prstGeom prst="rect">
            <a:avLst/>
          </a:prstGeom>
          <a:noFill/>
          <a:ln/>
        </p:spPr>
        <p:txBody>
          <a:bodyPr wrap="none" lIns="0" tIns="0" rIns="0" bIns="0" rtlCol="0" anchor="t"/>
          <a:lstStyle/>
          <a:p>
            <a:pPr algn="l" indent="0" marL="0">
              <a:buNone/>
            </a:pPr>
            <a:r>
              <a:rPr lang="en-US" sz="1050" dirty="0">
                <a:solidFill>
                  <a:srgbClr val="6E655A"/>
                </a:solidFill>
                <a:latin typeface="Microsoft YaHei UI" pitchFamily="34" charset="0"/>
                <a:ea typeface="Microsoft YaHei" pitchFamily="34" charset="-122"/>
                <a:cs typeface="Microsoft YaHei UI" pitchFamily="34" charset="-120"/>
              </a:rPr>
              <a:t>Not covered</a:t>
            </a:r>
            <a:endParaRPr lang="en-US" sz="1050" dirty="0">
              <a:latin typeface="Microsoft YaHei UI" pitchFamily="34" charset="0"/>
              <a:ea typeface="Microsoft YaHei" pitchFamily="34" charset="-122"/>
              <a:cs typeface="Microsoft YaHei UI" pitchFamily="34" charset="-120"/>
            </a:endParaRPr>
          </a:p>
        </p:txBody>
      </p:sp>
      <p:sp>
        <p:nvSpPr>
          <p:cNvPr id="54" name="Text 52"/>
          <p:cNvSpPr/>
          <p:nvPr/>
        </p:nvSpPr>
        <p:spPr>
          <a:xfrm>
            <a:off x="8992759" y="3529312"/>
            <a:ext cx="3199241" cy="160020"/>
          </a:xfrm>
          <a:prstGeom prst="rect">
            <a:avLst/>
          </a:prstGeom>
          <a:noFill/>
          <a:ln/>
        </p:spPr>
        <p:txBody>
          <a:bodyPr wrap="none" lIns="0" tIns="0" rIns="0" bIns="0" rtlCol="0" anchor="t"/>
          <a:lstStyle/>
          <a:p>
            <a:pPr algn="l" indent="0" marL="0">
              <a:buNone/>
            </a:pPr>
            <a:r>
              <a:rPr lang="en-US" sz="1050" dirty="0">
                <a:solidFill>
                  <a:srgbClr val="6E655A"/>
                </a:solidFill>
                <a:latin typeface="Microsoft YaHei UI" pitchFamily="34" charset="0"/>
                <a:ea typeface="Microsoft YaHei" pitchFamily="34" charset="-122"/>
                <a:cs typeface="Microsoft YaHei UI" pitchFamily="34" charset="-120"/>
              </a:rPr>
              <a:t>Not covered</a:t>
            </a:r>
            <a:endParaRPr lang="en-US" sz="1050" dirty="0">
              <a:latin typeface="Microsoft YaHei UI" pitchFamily="34" charset="0"/>
              <a:ea typeface="Microsoft YaHei" pitchFamily="34" charset="-122"/>
              <a:cs typeface="Microsoft YaHei UI" pitchFamily="34" charset="-120"/>
            </a:endParaRPr>
          </a:p>
        </p:txBody>
      </p:sp>
      <p:sp>
        <p:nvSpPr>
          <p:cNvPr id="55" name="Shape 53"/>
          <p:cNvSpPr/>
          <p:nvPr/>
        </p:nvSpPr>
        <p:spPr>
          <a:xfrm>
            <a:off x="609600" y="4029075"/>
            <a:ext cx="10972800" cy="0"/>
          </a:xfrm>
          <a:prstGeom prst="line">
            <a:avLst/>
          </a:prstGeom>
          <a:noFill/>
          <a:ln w="19050">
            <a:solidFill>
              <a:srgbClr val="F0E6D6"/>
            </a:solidFill>
            <a:prstDash val="sysDot"/>
          </a:ln>
        </p:spPr>
      </p:sp>
      <p:sp>
        <p:nvSpPr>
          <p:cNvPr id="56" name="Shape 54"/>
          <p:cNvSpPr/>
          <p:nvPr/>
        </p:nvSpPr>
        <p:spPr>
          <a:xfrm>
            <a:off x="838200" y="4244975"/>
            <a:ext cx="7938" cy="35941"/>
          </a:xfrm>
          <a:custGeom>
            <a:avLst/>
            <a:gdLst/>
            <a:ahLst/>
            <a:cxnLst/>
            <a:rect l="l" t="t" r="r" b="b"/>
            <a:pathLst>
              <a:path w="7938" h="35941">
                <a:moveTo>
                  <a:pt x="0" y="35941"/>
                </a:moveTo>
                <a:lnTo>
                  <a:pt x="0" y="7938"/>
                </a:lnTo>
                <a:arcTo hR="7938" wR="7938" stAng="10800000" swAng="5400000"/>
                <a:lnTo>
                  <a:pt x="7938" y="0"/>
                </a:lnTo>
              </a:path>
            </a:pathLst>
          </a:custGeom>
          <a:noFill/>
          <a:ln w="17463">
            <a:solidFill>
              <a:srgbClr val="1E2340"/>
            </a:solidFill>
            <a:prstDash val="solid"/>
          </a:ln>
        </p:spPr>
      </p:sp>
      <p:sp>
        <p:nvSpPr>
          <p:cNvPr id="57" name="Shape 55"/>
          <p:cNvSpPr/>
          <p:nvPr/>
        </p:nvSpPr>
        <p:spPr>
          <a:xfrm>
            <a:off x="758825" y="4268789"/>
            <a:ext cx="158751" cy="134942"/>
          </a:xfrm>
          <a:custGeom>
            <a:avLst/>
            <a:gdLst/>
            <a:ahLst/>
            <a:cxnLst/>
            <a:rect l="l" t="t" r="r" b="b"/>
            <a:pathLst>
              <a:path w="158751" h="134942">
                <a:moveTo>
                  <a:pt x="128881" y="126999"/>
                </a:moveTo>
                <a:arcTo hR="119063" wR="119063" stAng="2489125" swAng="-2503692"/>
                <a:arcTo hR="47625" wR="47625" stAng="21599922" swAng="-7908541"/>
                <a:arcTo hR="47625" wR="47625" stAng="18708619" swAng="-7908541"/>
                <a:arcTo hR="119856" wR="119856" stAng="10805894" swAng="-2486345"/>
                <a:arcTo hR="23813" wR="23813" stAng="8292454" swAng="-4576210"/>
                <a:arcTo hR="43656" wR="43656" stAng="14515109" swAng="3369782"/>
                <a:arcTo hR="23813" wR="23813" stAng="7083756" swAng="-4576210"/>
              </a:path>
            </a:pathLst>
          </a:custGeom>
          <a:noFill/>
          <a:ln w="17463">
            <a:solidFill>
              <a:srgbClr val="1E2340"/>
            </a:solidFill>
            <a:prstDash val="solid"/>
          </a:ln>
        </p:spPr>
      </p:sp>
      <p:sp>
        <p:nvSpPr>
          <p:cNvPr id="58" name="Text 56"/>
          <p:cNvSpPr/>
          <p:nvPr/>
        </p:nvSpPr>
        <p:spPr>
          <a:xfrm>
            <a:off x="1028700" y="4138912"/>
            <a:ext cx="1116330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Nutrition Society, 2 to 5</a:t>
            </a:r>
            <a:endParaRPr lang="en-US" sz="1050" dirty="0">
              <a:latin typeface="Microsoft YaHei UI" pitchFamily="34" charset="0"/>
              <a:ea typeface="Microsoft YaHei" pitchFamily="34" charset="-122"/>
              <a:cs typeface="Microsoft YaHei UI" pitchFamily="34" charset="-120"/>
            </a:endParaRPr>
          </a:p>
        </p:txBody>
      </p:sp>
      <p:sp>
        <p:nvSpPr>
          <p:cNvPr id="59" name="Text 57"/>
          <p:cNvSpPr/>
          <p:nvPr/>
        </p:nvSpPr>
        <p:spPr>
          <a:xfrm>
            <a:off x="3562350" y="4138912"/>
            <a:ext cx="862965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10 to 13 h, 1 to 2 h nap</a:t>
            </a:r>
            <a:endParaRPr lang="en-US" sz="1050" dirty="0">
              <a:latin typeface="Microsoft YaHei UI" pitchFamily="34" charset="0"/>
              <a:ea typeface="Microsoft YaHei" pitchFamily="34" charset="-122"/>
              <a:cs typeface="Microsoft YaHei UI" pitchFamily="34" charset="-120"/>
            </a:endParaRPr>
          </a:p>
        </p:txBody>
      </p:sp>
      <p:sp>
        <p:nvSpPr>
          <p:cNvPr id="60" name="Text 58"/>
          <p:cNvSpPr/>
          <p:nvPr/>
        </p:nvSpPr>
        <p:spPr>
          <a:xfrm>
            <a:off x="6036780" y="4138912"/>
            <a:ext cx="615522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1 h a day at most</a:t>
            </a:r>
            <a:endParaRPr lang="en-US" sz="1050" dirty="0">
              <a:latin typeface="Microsoft YaHei UI" pitchFamily="34" charset="0"/>
              <a:ea typeface="Microsoft YaHei" pitchFamily="34" charset="-122"/>
              <a:cs typeface="Microsoft YaHei UI" pitchFamily="34" charset="-120"/>
            </a:endParaRPr>
          </a:p>
        </p:txBody>
      </p:sp>
      <p:sp>
        <p:nvSpPr>
          <p:cNvPr id="61" name="Text 59"/>
          <p:cNvSpPr/>
          <p:nvPr/>
        </p:nvSpPr>
        <p:spPr>
          <a:xfrm>
            <a:off x="8992759" y="4138912"/>
            <a:ext cx="3199241"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120 min or more outdoors</a:t>
            </a:r>
            <a:endParaRPr lang="en-US" sz="1050" dirty="0">
              <a:latin typeface="Microsoft YaHei UI" pitchFamily="34" charset="0"/>
              <a:ea typeface="Microsoft YaHei" pitchFamily="34" charset="-122"/>
              <a:cs typeface="Microsoft YaHei UI" pitchFamily="34" charset="-120"/>
            </a:endParaRPr>
          </a:p>
        </p:txBody>
      </p:sp>
      <p:sp>
        <p:nvSpPr>
          <p:cNvPr id="62" name="Shape 60"/>
          <p:cNvSpPr/>
          <p:nvPr/>
        </p:nvSpPr>
        <p:spPr>
          <a:xfrm>
            <a:off x="609600" y="4638675"/>
            <a:ext cx="10972800" cy="0"/>
          </a:xfrm>
          <a:prstGeom prst="line">
            <a:avLst/>
          </a:prstGeom>
          <a:noFill/>
          <a:ln w="19050">
            <a:solidFill>
              <a:srgbClr val="F0E6D6"/>
            </a:solidFill>
            <a:prstDash val="sysDot"/>
          </a:ln>
        </p:spPr>
      </p:sp>
      <p:sp>
        <p:nvSpPr>
          <p:cNvPr id="63" name="Shape 61"/>
          <p:cNvSpPr/>
          <p:nvPr/>
        </p:nvSpPr>
        <p:spPr>
          <a:xfrm>
            <a:off x="806450" y="4902200"/>
            <a:ext cx="63500" cy="63500"/>
          </a:xfrm>
          <a:prstGeom prst="ellipse">
            <a:avLst/>
          </a:prstGeom>
          <a:noFill/>
          <a:ln w="17463">
            <a:solidFill>
              <a:srgbClr val="1E2340"/>
            </a:solidFill>
            <a:prstDash val="solid"/>
          </a:ln>
        </p:spPr>
      </p:sp>
      <p:sp>
        <p:nvSpPr>
          <p:cNvPr id="64" name="Shape 62"/>
          <p:cNvSpPr/>
          <p:nvPr/>
        </p:nvSpPr>
        <p:spPr>
          <a:xfrm>
            <a:off x="838200" y="4854575"/>
            <a:ext cx="5953" cy="15875"/>
          </a:xfrm>
          <a:custGeom>
            <a:avLst/>
            <a:gdLst/>
            <a:ahLst/>
            <a:cxnLst/>
            <a:rect l="l" t="t" r="r" b="b"/>
            <a:pathLst>
              <a:path w="5953" h="15875">
                <a:moveTo>
                  <a:pt x="0" y="0"/>
                </a:moveTo>
                <a:lnTo>
                  <a:pt x="0" y="15875"/>
                </a:lnTo>
              </a:path>
            </a:pathLst>
          </a:custGeom>
          <a:noFill/>
          <a:ln w="17463">
            <a:solidFill>
              <a:srgbClr val="1E2340"/>
            </a:solidFill>
            <a:prstDash val="solid"/>
          </a:ln>
        </p:spPr>
      </p:sp>
      <p:sp>
        <p:nvSpPr>
          <p:cNvPr id="65" name="Shape 63"/>
          <p:cNvSpPr/>
          <p:nvPr/>
        </p:nvSpPr>
        <p:spPr>
          <a:xfrm>
            <a:off x="838200" y="4997450"/>
            <a:ext cx="5953" cy="15875"/>
          </a:xfrm>
          <a:custGeom>
            <a:avLst/>
            <a:gdLst/>
            <a:ahLst/>
            <a:cxnLst/>
            <a:rect l="l" t="t" r="r" b="b"/>
            <a:pathLst>
              <a:path w="5953" h="15875">
                <a:moveTo>
                  <a:pt x="0" y="0"/>
                </a:moveTo>
                <a:lnTo>
                  <a:pt x="0" y="15875"/>
                </a:lnTo>
              </a:path>
            </a:pathLst>
          </a:custGeom>
          <a:noFill/>
          <a:ln w="17463">
            <a:solidFill>
              <a:srgbClr val="1E2340"/>
            </a:solidFill>
            <a:prstDash val="solid"/>
          </a:ln>
        </p:spPr>
      </p:sp>
      <p:sp>
        <p:nvSpPr>
          <p:cNvPr id="66" name="Shape 64"/>
          <p:cNvSpPr/>
          <p:nvPr/>
        </p:nvSpPr>
        <p:spPr>
          <a:xfrm>
            <a:off x="782082" y="4877832"/>
            <a:ext cx="11192" cy="11192"/>
          </a:xfrm>
          <a:custGeom>
            <a:avLst/>
            <a:gdLst/>
            <a:ahLst/>
            <a:cxnLst/>
            <a:rect l="l" t="t" r="r" b="b"/>
            <a:pathLst>
              <a:path w="11192" h="11192">
                <a:moveTo>
                  <a:pt x="0" y="0"/>
                </a:moveTo>
                <a:lnTo>
                  <a:pt x="11192" y="11192"/>
                </a:lnTo>
              </a:path>
            </a:pathLst>
          </a:custGeom>
          <a:noFill/>
          <a:ln w="17463">
            <a:solidFill>
              <a:srgbClr val="1E2340"/>
            </a:solidFill>
            <a:prstDash val="solid"/>
          </a:ln>
        </p:spPr>
      </p:sp>
      <p:sp>
        <p:nvSpPr>
          <p:cNvPr id="67" name="Shape 65"/>
          <p:cNvSpPr/>
          <p:nvPr/>
        </p:nvSpPr>
        <p:spPr>
          <a:xfrm>
            <a:off x="883126" y="4978876"/>
            <a:ext cx="11192" cy="11192"/>
          </a:xfrm>
          <a:custGeom>
            <a:avLst/>
            <a:gdLst/>
            <a:ahLst/>
            <a:cxnLst/>
            <a:rect l="l" t="t" r="r" b="b"/>
            <a:pathLst>
              <a:path w="11192" h="11192">
                <a:moveTo>
                  <a:pt x="0" y="0"/>
                </a:moveTo>
                <a:lnTo>
                  <a:pt x="11192" y="11192"/>
                </a:lnTo>
              </a:path>
            </a:pathLst>
          </a:custGeom>
          <a:noFill/>
          <a:ln w="17463">
            <a:solidFill>
              <a:srgbClr val="1E2340"/>
            </a:solidFill>
            <a:prstDash val="solid"/>
          </a:ln>
        </p:spPr>
      </p:sp>
      <p:sp>
        <p:nvSpPr>
          <p:cNvPr id="68" name="Shape 66"/>
          <p:cNvSpPr/>
          <p:nvPr/>
        </p:nvSpPr>
        <p:spPr>
          <a:xfrm>
            <a:off x="758825" y="4933950"/>
            <a:ext cx="15875" cy="5953"/>
          </a:xfrm>
          <a:custGeom>
            <a:avLst/>
            <a:gdLst/>
            <a:ahLst/>
            <a:cxnLst/>
            <a:rect l="l" t="t" r="r" b="b"/>
            <a:pathLst>
              <a:path w="15875" h="5953">
                <a:moveTo>
                  <a:pt x="0" y="0"/>
                </a:moveTo>
                <a:lnTo>
                  <a:pt x="15875" y="0"/>
                </a:lnTo>
              </a:path>
            </a:pathLst>
          </a:custGeom>
          <a:noFill/>
          <a:ln w="17463">
            <a:solidFill>
              <a:srgbClr val="1E2340"/>
            </a:solidFill>
            <a:prstDash val="solid"/>
          </a:ln>
        </p:spPr>
      </p:sp>
      <p:sp>
        <p:nvSpPr>
          <p:cNvPr id="69" name="Shape 67"/>
          <p:cNvSpPr/>
          <p:nvPr/>
        </p:nvSpPr>
        <p:spPr>
          <a:xfrm>
            <a:off x="901700" y="4933950"/>
            <a:ext cx="15875" cy="5953"/>
          </a:xfrm>
          <a:custGeom>
            <a:avLst/>
            <a:gdLst/>
            <a:ahLst/>
            <a:cxnLst/>
            <a:rect l="l" t="t" r="r" b="b"/>
            <a:pathLst>
              <a:path w="15875" h="5953">
                <a:moveTo>
                  <a:pt x="0" y="0"/>
                </a:moveTo>
                <a:lnTo>
                  <a:pt x="15875" y="0"/>
                </a:lnTo>
              </a:path>
            </a:pathLst>
          </a:custGeom>
          <a:noFill/>
          <a:ln w="17463">
            <a:solidFill>
              <a:srgbClr val="1E2340"/>
            </a:solidFill>
            <a:prstDash val="solid"/>
          </a:ln>
        </p:spPr>
      </p:sp>
      <p:sp>
        <p:nvSpPr>
          <p:cNvPr id="70" name="Shape 68"/>
          <p:cNvSpPr/>
          <p:nvPr/>
        </p:nvSpPr>
        <p:spPr>
          <a:xfrm>
            <a:off x="782082" y="4978876"/>
            <a:ext cx="11192" cy="11192"/>
          </a:xfrm>
          <a:custGeom>
            <a:avLst/>
            <a:gdLst/>
            <a:ahLst/>
            <a:cxnLst/>
            <a:rect l="l" t="t" r="r" b="b"/>
            <a:pathLst>
              <a:path w="11192" h="11192">
                <a:moveTo>
                  <a:pt x="11192" y="0"/>
                </a:moveTo>
                <a:lnTo>
                  <a:pt x="0" y="11192"/>
                </a:lnTo>
              </a:path>
            </a:pathLst>
          </a:custGeom>
          <a:noFill/>
          <a:ln w="17463">
            <a:solidFill>
              <a:srgbClr val="1E2340"/>
            </a:solidFill>
            <a:prstDash val="solid"/>
          </a:ln>
        </p:spPr>
      </p:sp>
      <p:sp>
        <p:nvSpPr>
          <p:cNvPr id="71" name="Shape 69"/>
          <p:cNvSpPr/>
          <p:nvPr/>
        </p:nvSpPr>
        <p:spPr>
          <a:xfrm>
            <a:off x="883126" y="4877832"/>
            <a:ext cx="11192" cy="11192"/>
          </a:xfrm>
          <a:custGeom>
            <a:avLst/>
            <a:gdLst/>
            <a:ahLst/>
            <a:cxnLst/>
            <a:rect l="l" t="t" r="r" b="b"/>
            <a:pathLst>
              <a:path w="11192" h="11192">
                <a:moveTo>
                  <a:pt x="11192" y="0"/>
                </a:moveTo>
                <a:lnTo>
                  <a:pt x="0" y="11192"/>
                </a:lnTo>
              </a:path>
            </a:pathLst>
          </a:custGeom>
          <a:noFill/>
          <a:ln w="17463">
            <a:solidFill>
              <a:srgbClr val="1E2340"/>
            </a:solidFill>
            <a:prstDash val="solid"/>
          </a:ln>
        </p:spPr>
      </p:sp>
      <p:sp>
        <p:nvSpPr>
          <p:cNvPr id="72" name="Text 70"/>
          <p:cNvSpPr/>
          <p:nvPr/>
        </p:nvSpPr>
        <p:spPr>
          <a:xfrm>
            <a:off x="1028700" y="4748512"/>
            <a:ext cx="1116330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WHO, 3 to 4</a:t>
            </a:r>
            <a:endParaRPr lang="en-US" sz="1050" dirty="0">
              <a:latin typeface="Microsoft YaHei UI" pitchFamily="34" charset="0"/>
              <a:ea typeface="Microsoft YaHei" pitchFamily="34" charset="-122"/>
              <a:cs typeface="Microsoft YaHei UI" pitchFamily="34" charset="-120"/>
            </a:endParaRPr>
          </a:p>
        </p:txBody>
      </p:sp>
      <p:sp>
        <p:nvSpPr>
          <p:cNvPr id="73" name="Text 71"/>
          <p:cNvSpPr/>
          <p:nvPr/>
        </p:nvSpPr>
        <p:spPr>
          <a:xfrm>
            <a:off x="3562350" y="4748512"/>
            <a:ext cx="862965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10 to 13 h</a:t>
            </a:r>
            <a:endParaRPr lang="en-US" sz="1050" dirty="0">
              <a:latin typeface="Microsoft YaHei UI" pitchFamily="34" charset="0"/>
              <a:ea typeface="Microsoft YaHei" pitchFamily="34" charset="-122"/>
              <a:cs typeface="Microsoft YaHei UI" pitchFamily="34" charset="-120"/>
            </a:endParaRPr>
          </a:p>
        </p:txBody>
      </p:sp>
      <p:sp>
        <p:nvSpPr>
          <p:cNvPr id="74" name="Text 72"/>
          <p:cNvSpPr/>
          <p:nvPr/>
        </p:nvSpPr>
        <p:spPr>
          <a:xfrm>
            <a:off x="6036780" y="4748512"/>
            <a:ext cx="615522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1 h at most, less is better</a:t>
            </a:r>
            <a:endParaRPr lang="en-US" sz="1050" dirty="0">
              <a:latin typeface="Microsoft YaHei UI" pitchFamily="34" charset="0"/>
              <a:ea typeface="Microsoft YaHei" pitchFamily="34" charset="-122"/>
              <a:cs typeface="Microsoft YaHei UI" pitchFamily="34" charset="-120"/>
            </a:endParaRPr>
          </a:p>
        </p:txBody>
      </p:sp>
      <p:sp>
        <p:nvSpPr>
          <p:cNvPr id="75" name="Text 73"/>
          <p:cNvSpPr/>
          <p:nvPr/>
        </p:nvSpPr>
        <p:spPr>
          <a:xfrm>
            <a:off x="8992759" y="4748512"/>
            <a:ext cx="3199241"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180 min or more of activity</a:t>
            </a:r>
            <a:endParaRPr lang="en-US" sz="1050" dirty="0">
              <a:latin typeface="Microsoft YaHei UI" pitchFamily="34" charset="0"/>
              <a:ea typeface="Microsoft YaHei" pitchFamily="34" charset="-122"/>
              <a:cs typeface="Microsoft YaHei UI" pitchFamily="34" charset="-120"/>
            </a:endParaRPr>
          </a:p>
        </p:txBody>
      </p:sp>
      <p:sp>
        <p:nvSpPr>
          <p:cNvPr id="76" name="Shape 74"/>
          <p:cNvSpPr/>
          <p:nvPr/>
        </p:nvSpPr>
        <p:spPr>
          <a:xfrm>
            <a:off x="609600" y="5248275"/>
            <a:ext cx="10972800" cy="0"/>
          </a:xfrm>
          <a:prstGeom prst="line">
            <a:avLst/>
          </a:prstGeom>
          <a:noFill/>
          <a:ln w="19050">
            <a:solidFill>
              <a:srgbClr val="F0E6D6"/>
            </a:solidFill>
            <a:prstDash val="sysDot"/>
          </a:ln>
        </p:spPr>
      </p:sp>
      <p:sp>
        <p:nvSpPr>
          <p:cNvPr id="77" name="Shape 75"/>
          <p:cNvSpPr/>
          <p:nvPr/>
        </p:nvSpPr>
        <p:spPr>
          <a:xfrm>
            <a:off x="609600" y="5276850"/>
            <a:ext cx="10972800" cy="552450"/>
          </a:xfrm>
          <a:prstGeom prst="roundRect">
            <a:avLst>
              <a:gd name="adj" fmla="val 24138"/>
            </a:avLst>
          </a:prstGeom>
          <a:solidFill>
            <a:srgbClr val="DAF8E4"/>
          </a:solidFill>
          <a:ln/>
        </p:spPr>
      </p:sp>
      <p:sp>
        <p:nvSpPr>
          <p:cNvPr id="78" name="Shape 76"/>
          <p:cNvSpPr/>
          <p:nvPr/>
        </p:nvSpPr>
        <p:spPr>
          <a:xfrm>
            <a:off x="806450" y="5464175"/>
            <a:ext cx="63500" cy="31750"/>
          </a:xfrm>
          <a:prstGeom prst="roundRect">
            <a:avLst>
              <a:gd name="adj" fmla="val 25000"/>
            </a:avLst>
          </a:prstGeom>
          <a:noFill/>
          <a:ln w="17463">
            <a:solidFill>
              <a:srgbClr val="1E2340"/>
            </a:solidFill>
            <a:prstDash val="solid"/>
          </a:ln>
        </p:spPr>
      </p:sp>
      <p:sp>
        <p:nvSpPr>
          <p:cNvPr id="79" name="Shape 77"/>
          <p:cNvSpPr/>
          <p:nvPr/>
        </p:nvSpPr>
        <p:spPr>
          <a:xfrm>
            <a:off x="774700" y="5480050"/>
            <a:ext cx="127000" cy="142875"/>
          </a:xfrm>
          <a:custGeom>
            <a:avLst/>
            <a:gdLst/>
            <a:ahLst/>
            <a:cxnLst/>
            <a:rect l="l" t="t" r="r" b="b"/>
            <a:pathLst>
              <a:path w="127000" h="142875">
                <a:moveTo>
                  <a:pt x="95250" y="0"/>
                </a:moveTo>
                <a:lnTo>
                  <a:pt x="111125" y="0"/>
                </a:lnTo>
                <a:arcTo hR="15875" wR="15875" stAng="16200000" swAng="5400000"/>
                <a:lnTo>
                  <a:pt x="127000" y="127000"/>
                </a:lnTo>
                <a:arcTo hR="15875" wR="15875" stAng="0" swAng="5400000"/>
                <a:lnTo>
                  <a:pt x="15875" y="142875"/>
                </a:lnTo>
                <a:arcTo hR="15875" wR="15875" stAng="5400000" swAng="5400000"/>
                <a:lnTo>
                  <a:pt x="0" y="15875"/>
                </a:lnTo>
                <a:arcTo hR="15875" wR="15875" stAng="10800000" swAng="5400000"/>
                <a:lnTo>
                  <a:pt x="31750" y="0"/>
                </a:lnTo>
              </a:path>
            </a:pathLst>
          </a:custGeom>
          <a:noFill/>
          <a:ln w="17463">
            <a:solidFill>
              <a:srgbClr val="1E2340"/>
            </a:solidFill>
            <a:prstDash val="solid"/>
          </a:ln>
        </p:spPr>
      </p:sp>
      <p:sp>
        <p:nvSpPr>
          <p:cNvPr id="80" name="Shape 78"/>
          <p:cNvSpPr/>
          <p:nvPr/>
        </p:nvSpPr>
        <p:spPr>
          <a:xfrm>
            <a:off x="814388" y="5543550"/>
            <a:ext cx="47625" cy="31750"/>
          </a:xfrm>
          <a:custGeom>
            <a:avLst/>
            <a:gdLst/>
            <a:ahLst/>
            <a:cxnLst/>
            <a:rect l="l" t="t" r="r" b="b"/>
            <a:pathLst>
              <a:path w="47625" h="31750">
                <a:moveTo>
                  <a:pt x="0" y="15875"/>
                </a:moveTo>
                <a:lnTo>
                  <a:pt x="15875" y="31750"/>
                </a:lnTo>
                <a:lnTo>
                  <a:pt x="47625" y="0"/>
                </a:lnTo>
              </a:path>
            </a:pathLst>
          </a:custGeom>
          <a:noFill/>
          <a:ln w="17463">
            <a:solidFill>
              <a:srgbClr val="1E2340"/>
            </a:solidFill>
            <a:prstDash val="solid"/>
          </a:ln>
        </p:spPr>
      </p:sp>
      <p:sp>
        <p:nvSpPr>
          <p:cNvPr id="81" name="Text 79"/>
          <p:cNvSpPr/>
          <p:nvPr/>
        </p:nvSpPr>
        <p:spPr>
          <a:xfrm>
            <a:off x="1028700" y="5358112"/>
            <a:ext cx="1116330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Work Regulations, at school</a:t>
            </a:r>
            <a:endParaRPr lang="en-US" sz="1050" dirty="0">
              <a:latin typeface="Microsoft YaHei UI" pitchFamily="34" charset="0"/>
              <a:ea typeface="Microsoft YaHei" pitchFamily="34" charset="-122"/>
              <a:cs typeface="Microsoft YaHei UI" pitchFamily="34" charset="-120"/>
            </a:endParaRPr>
          </a:p>
        </p:txBody>
      </p:sp>
      <p:sp>
        <p:nvSpPr>
          <p:cNvPr id="82" name="Shape 80"/>
          <p:cNvSpPr/>
          <p:nvPr/>
        </p:nvSpPr>
        <p:spPr>
          <a:xfrm>
            <a:off x="1028700" y="5581650"/>
            <a:ext cx="457200" cy="190500"/>
          </a:xfrm>
          <a:prstGeom prst="roundRect">
            <a:avLst>
              <a:gd name="adj" fmla="val 50000"/>
            </a:avLst>
          </a:prstGeom>
          <a:solidFill>
            <a:srgbClr val="0E8437"/>
          </a:solidFill>
          <a:ln/>
        </p:spPr>
      </p:sp>
      <p:sp>
        <p:nvSpPr>
          <p:cNvPr id="83" name="Text 81"/>
          <p:cNvSpPr/>
          <p:nvPr/>
        </p:nvSpPr>
        <p:spPr>
          <a:xfrm>
            <a:off x="0" y="5614202"/>
            <a:ext cx="2514600" cy="125730"/>
          </a:xfrm>
          <a:prstGeom prst="rect">
            <a:avLst/>
          </a:prstGeom>
          <a:noFill/>
          <a:ln/>
        </p:spPr>
        <p:txBody>
          <a:bodyPr wrap="none" lIns="0" tIns="0" rIns="0" bIns="0" rtlCol="0" anchor="t"/>
          <a:lstStyle/>
          <a:p>
            <a:pPr algn="ctr" indent="0" marL="0">
              <a:buNone/>
            </a:pPr>
            <a:r>
              <a:rPr lang="en-US" sz="825" b="1" dirty="0">
                <a:solidFill>
                  <a:srgbClr val="FFFFFF"/>
                </a:solidFill>
                <a:latin typeface="Microsoft YaHei UI" pitchFamily="34" charset="0"/>
                <a:ea typeface="Microsoft YaHei" pitchFamily="34" charset="-122"/>
                <a:cs typeface="Microsoft YaHei UI" pitchFamily="34" charset="-120"/>
              </a:rPr>
              <a:t>Rule</a:t>
            </a:r>
            <a:endParaRPr lang="en-US" sz="825" dirty="0">
              <a:latin typeface="Microsoft YaHei UI" pitchFamily="34" charset="0"/>
              <a:ea typeface="Microsoft YaHei" pitchFamily="34" charset="-122"/>
              <a:cs typeface="Microsoft YaHei UI" pitchFamily="34" charset="-120"/>
            </a:endParaRPr>
          </a:p>
        </p:txBody>
      </p:sp>
      <p:sp>
        <p:nvSpPr>
          <p:cNvPr id="84" name="Text 82"/>
          <p:cNvSpPr/>
          <p:nvPr/>
        </p:nvSpPr>
        <p:spPr>
          <a:xfrm>
            <a:off x="3562350" y="5358112"/>
            <a:ext cx="8629650" cy="160020"/>
          </a:xfrm>
          <a:prstGeom prst="rect">
            <a:avLst/>
          </a:prstGeom>
          <a:noFill/>
          <a:ln/>
        </p:spPr>
        <p:txBody>
          <a:bodyPr wrap="none" lIns="0" tIns="0" rIns="0" bIns="0" rtlCol="0" anchor="t"/>
          <a:lstStyle/>
          <a:p>
            <a:pPr algn="l" indent="0" marL="0">
              <a:buNone/>
            </a:pPr>
            <a:r>
              <a:rPr lang="en-US" sz="1050" dirty="0">
                <a:solidFill>
                  <a:srgbClr val="6E655A"/>
                </a:solidFill>
                <a:latin typeface="Microsoft YaHei UI" pitchFamily="34" charset="0"/>
                <a:ea typeface="Microsoft YaHei" pitchFamily="34" charset="-122"/>
                <a:cs typeface="Microsoft YaHei UI" pitchFamily="34" charset="-120"/>
              </a:rPr>
              <a:t>Not covered</a:t>
            </a:r>
            <a:endParaRPr lang="en-US" sz="1050" dirty="0">
              <a:latin typeface="Microsoft YaHei UI" pitchFamily="34" charset="0"/>
              <a:ea typeface="Microsoft YaHei" pitchFamily="34" charset="-122"/>
              <a:cs typeface="Microsoft YaHei UI" pitchFamily="34" charset="-120"/>
            </a:endParaRPr>
          </a:p>
        </p:txBody>
      </p:sp>
      <p:sp>
        <p:nvSpPr>
          <p:cNvPr id="85" name="Text 83"/>
          <p:cNvSpPr/>
          <p:nvPr/>
        </p:nvSpPr>
        <p:spPr>
          <a:xfrm>
            <a:off x="6036780" y="5358112"/>
            <a:ext cx="6155220" cy="160020"/>
          </a:xfrm>
          <a:prstGeom prst="rect">
            <a:avLst/>
          </a:prstGeom>
          <a:noFill/>
          <a:ln/>
        </p:spPr>
        <p:txBody>
          <a:bodyPr wrap="none" lIns="0" tIns="0" rIns="0" bIns="0" rtlCol="0" anchor="t"/>
          <a:lstStyle/>
          <a:p>
            <a:pPr algn="l" indent="0" marL="0">
              <a:buNone/>
            </a:pPr>
            <a:r>
              <a:rPr lang="en-US" sz="1050" dirty="0">
                <a:solidFill>
                  <a:srgbClr val="6E655A"/>
                </a:solidFill>
                <a:latin typeface="Microsoft YaHei UI" pitchFamily="34" charset="0"/>
                <a:ea typeface="Microsoft YaHei" pitchFamily="34" charset="-122"/>
                <a:cs typeface="Microsoft YaHei UI" pitchFamily="34" charset="-120"/>
              </a:rPr>
              <a:t>Not covered</a:t>
            </a:r>
            <a:endParaRPr lang="en-US" sz="1050" dirty="0">
              <a:latin typeface="Microsoft YaHei UI" pitchFamily="34" charset="0"/>
              <a:ea typeface="Microsoft YaHei" pitchFamily="34" charset="-122"/>
              <a:cs typeface="Microsoft YaHei UI" pitchFamily="34" charset="-120"/>
            </a:endParaRPr>
          </a:p>
        </p:txBody>
      </p:sp>
      <p:sp>
        <p:nvSpPr>
          <p:cNvPr id="86" name="Text 84"/>
          <p:cNvSpPr/>
          <p:nvPr/>
        </p:nvSpPr>
        <p:spPr>
          <a:xfrm>
            <a:off x="8992759" y="5358112"/>
            <a:ext cx="3199241"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2 h outdoors, 1 h of it exercise</a:t>
            </a:r>
            <a:endParaRPr lang="en-US" sz="1050" dirty="0">
              <a:latin typeface="Microsoft YaHei UI" pitchFamily="34" charset="0"/>
              <a:ea typeface="Microsoft YaHei" pitchFamily="34" charset="-122"/>
              <a:cs typeface="Microsoft YaHei UI" pitchFamily="34" charset="-120"/>
            </a:endParaRPr>
          </a:p>
        </p:txBody>
      </p:sp>
      <p:sp>
        <p:nvSpPr>
          <p:cNvPr id="87" name="Shape 85"/>
          <p:cNvSpPr/>
          <p:nvPr/>
        </p:nvSpPr>
        <p:spPr>
          <a:xfrm>
            <a:off x="609600" y="5857875"/>
            <a:ext cx="10972800" cy="0"/>
          </a:xfrm>
          <a:prstGeom prst="line">
            <a:avLst/>
          </a:prstGeom>
          <a:noFill/>
          <a:ln w="19050">
            <a:solidFill>
              <a:srgbClr val="F0E6D6"/>
            </a:solidFill>
            <a:prstDash val="sysDot"/>
          </a:ln>
        </p:spPr>
      </p:sp>
      <p:sp>
        <p:nvSpPr>
          <p:cNvPr id="88" name="Text 86"/>
          <p:cNvSpPr/>
          <p:nvPr/>
        </p:nvSpPr>
        <p:spPr>
          <a:xfrm>
            <a:off x="609600" y="5957825"/>
            <a:ext cx="11582400" cy="148590"/>
          </a:xfrm>
          <a:prstGeom prst="rect">
            <a:avLst/>
          </a:prstGeom>
          <a:noFill/>
          <a:ln/>
        </p:spPr>
        <p:txBody>
          <a:bodyPr wrap="none" lIns="0" tIns="0" rIns="0" bIns="0" rtlCol="0" anchor="t"/>
          <a:lstStyle/>
          <a:p>
            <a:pPr algn="l" indent="0" marL="0">
              <a:buNone/>
            </a:pPr>
            <a:r>
              <a:rPr lang="en-US" sz="975" b="1" dirty="0">
                <a:solidFill>
                  <a:srgbClr val="1E2340"/>
                </a:solidFill>
                <a:latin typeface="Microsoft YaHei UI" pitchFamily="34" charset="0"/>
                <a:ea typeface="Microsoft YaHei" pitchFamily="34" charset="-122"/>
                <a:cs typeface="Microsoft YaHei UI" pitchFamily="34" charset="-120"/>
              </a:rPr>
              <a:t>Only the Work Regulations are a rule, the rest is advice. WHO covers ages 3 to 4 only, the Nutrition Society 2 to 5</a:t>
            </a:r>
            <a:endParaRPr lang="en-US" sz="975" dirty="0">
              <a:latin typeface="Microsoft YaHei UI" pitchFamily="34" charset="0"/>
              <a:ea typeface="Microsoft YaHei" pitchFamily="34" charset="-122"/>
              <a:cs typeface="Microsoft YaHei UI" pitchFamily="34" charset="-120"/>
            </a:endParaRPr>
          </a:p>
        </p:txBody>
      </p:sp>
      <p:sp>
        <p:nvSpPr>
          <p:cNvPr id="89" name="Text 87"/>
          <p:cNvSpPr/>
          <p:nvPr/>
        </p:nvSpPr>
        <p:spPr>
          <a:xfrm>
            <a:off x="609600" y="620475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Education ministry 2012, Health Commission 2021 (two papers), Patriotic Health office 2025, Nutrition Society 2022, WHO 2019, Order No. 39</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FFE7D9"/>
          </a:solidFill>
          <a:ln/>
        </p:spPr>
      </p:sp>
      <p:sp>
        <p:nvSpPr>
          <p:cNvPr id="16" name="pptwise-slidenum-s0012"/>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13</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752600" cy="323850"/>
          </a:xfrm>
          <a:prstGeom prst="roundRect">
            <a:avLst>
              <a:gd name="adj" fmla="val 50000"/>
            </a:avLst>
          </a:prstGeom>
          <a:solidFill>
            <a:srgbClr val="FF6A12"/>
          </a:solidFill>
          <a:ln/>
        </p:spPr>
      </p:sp>
      <p:sp>
        <p:nvSpPr>
          <p:cNvPr id="18" name="Shape 16"/>
          <p:cNvSpPr/>
          <p:nvPr/>
        </p:nvSpPr>
        <p:spPr>
          <a:xfrm>
            <a:off x="738188" y="428626"/>
            <a:ext cx="142875" cy="121443"/>
          </a:xfrm>
          <a:custGeom>
            <a:avLst/>
            <a:gdLst/>
            <a:ahLst/>
            <a:cxnLst/>
            <a:rect l="l" t="t" r="r" b="b"/>
            <a:pathLst>
              <a:path w="142875" h="121443">
                <a:moveTo>
                  <a:pt x="124401" y="74394"/>
                </a:moveTo>
                <a:cubicBezTo>
                  <a:pt x="135731" y="63064"/>
                  <a:pt x="142875" y="53577"/>
                  <a:pt x="142875" y="39290"/>
                </a:cubicBezTo>
                <a:arcTo hR="39291" wR="39291" stAng="21599937" swAng="-8283398"/>
                <a:arcTo hR="4286" wR="4286" stAng="2817354" swAng="5156887"/>
                <a:arcTo hR="39291" wR="39291" stAng="19083461" swAng="-8282773"/>
                <a:cubicBezTo>
                  <a:pt x="0" y="55721"/>
                  <a:pt x="10716" y="67865"/>
                  <a:pt x="21431" y="78581"/>
                </a:cubicBezTo>
                <a:lnTo>
                  <a:pt x="60972" y="116885"/>
                </a:lnTo>
                <a:arcTo hR="14288" wR="14288" stAng="8224697" swAng="-5525224"/>
                <a:arcTo hR="15145" wR="15145" stAng="2697561" swAng="-5404290"/>
                <a:arcTo hR="15173" wR="15173" stAng="8272702" swAng="-11145404"/>
                <a:arcTo hR="15173" wR="15173" stAng="8100241" swAng="-5400482"/>
                <a:arcTo hR="14288" wR="14288" stAng="2699481" swAng="-5398962"/>
                <a:lnTo>
                  <a:pt x="110964" y="40747"/>
                </a:lnTo>
                <a:arcTo hR="17216" wR="17216" stAng="18900752" swAng="-5401504"/>
                <a:lnTo>
                  <a:pt x="74395" y="52963"/>
                </a:lnTo>
                <a:arcTo hR="14288" wR="14288" stAng="2700519" swAng="5398962"/>
                <a:arcTo hR="14288" wR="14288" stAng="8100519" swAng="5398962"/>
                <a:lnTo>
                  <a:pt x="74359" y="13029"/>
                </a:lnTo>
              </a:path>
            </a:pathLst>
          </a:custGeom>
          <a:noFill/>
          <a:ln w="15716">
            <a:solidFill>
              <a:srgbClr val="1E2340"/>
            </a:solidFill>
            <a:prstDash val="solid"/>
          </a:ln>
        </p:spPr>
      </p:sp>
      <p:sp>
        <p:nvSpPr>
          <p:cNvPr id="19" name="Text 17"/>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Home and school</a:t>
            </a:r>
            <a:endParaRPr lang="en-US" sz="1125" dirty="0">
              <a:latin typeface="Microsoft YaHei UI" pitchFamily="34" charset="0"/>
              <a:ea typeface="Microsoft YaHei" pitchFamily="34" charset="-122"/>
              <a:cs typeface="Microsoft YaHei UI" pitchFamily="34" charset="-120"/>
            </a:endParaRPr>
          </a:p>
        </p:txBody>
      </p:sp>
      <p:sp>
        <p:nvSpPr>
          <p:cNvPr id="20" name="Text 18"/>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Milk, water, little salt, no sugary drinks</a:t>
            </a:r>
            <a:endParaRPr lang="en-US" sz="255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FF6A12">
                <a:alpha val="95000"/>
              </a:srgbClr>
            </a:solidFill>
            <a:prstDash val="solid"/>
          </a:ln>
        </p:spPr>
      </p:sp>
      <p:sp>
        <p:nvSpPr>
          <p:cNvPr id="22" name="Shape 20"/>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FF6A12">
                <a:alpha val="45000"/>
              </a:srgbClr>
            </a:solidFill>
            <a:prstDash val="solid"/>
          </a:ln>
        </p:spPr>
      </p:sp>
      <p:sp>
        <p:nvSpPr>
          <p:cNvPr id="23" name="Shape 21"/>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FF6A12">
                <a:alpha val="35000"/>
              </a:srgbClr>
            </a:solidFill>
            <a:prstDash val="solid"/>
          </a:ln>
        </p:spPr>
      </p:sp>
      <p:pic>
        <p:nvPicPr>
          <p:cNvPr id="24" name="Image 0" descr="preencoded.png">    </p:cNvPr>
          <p:cNvPicPr>
            <a:picLocks noChangeAspect="1"/>
          </p:cNvPicPr>
          <p:nvPr/>
        </p:nvPicPr>
        <p:blipFill>
          <a:blip r:embed="rId1"/>
          <a:srcRect l="15079" r="15079" t="0" b="0"/>
          <a:stretch/>
        </p:blipFill>
        <p:spPr>
          <a:xfrm>
            <a:off x="609600" y="1771650"/>
            <a:ext cx="4191000" cy="4000500"/>
          </a:xfrm>
          <a:prstGeom prst="rect">
            <a:avLst/>
          </a:prstGeom>
        </p:spPr>
      </p:pic>
      <p:sp>
        <p:nvSpPr>
          <p:cNvPr id="25" name="Shape 22"/>
          <p:cNvSpPr/>
          <p:nvPr/>
        </p:nvSpPr>
        <p:spPr>
          <a:xfrm>
            <a:off x="609600" y="1771650"/>
            <a:ext cx="247650" cy="247650"/>
          </a:xfrm>
          <a:custGeom>
            <a:avLst/>
            <a:gdLst/>
            <a:ahLst/>
            <a:cxnLst/>
            <a:rect l="l" t="t" r="r" b="b"/>
            <a:pathLst>
              <a:path w="247650" h="247650">
                <a:moveTo>
                  <a:pt x="0" y="0"/>
                </a:moveTo>
                <a:lnTo>
                  <a:pt x="247650" y="0"/>
                </a:lnTo>
                <a:arcTo hR="247650" wR="247650" stAng="16200000" swAng="-5400000"/>
                <a:close/>
              </a:path>
            </a:pathLst>
          </a:custGeom>
          <a:solidFill>
            <a:srgbClr val="FFF9F0"/>
          </a:solidFill>
          <a:ln/>
        </p:spPr>
      </p:sp>
      <p:sp>
        <p:nvSpPr>
          <p:cNvPr id="26" name="Shape 23"/>
          <p:cNvSpPr/>
          <p:nvPr/>
        </p:nvSpPr>
        <p:spPr>
          <a:xfrm>
            <a:off x="4552950" y="1771650"/>
            <a:ext cx="247650" cy="247650"/>
          </a:xfrm>
          <a:custGeom>
            <a:avLst/>
            <a:gdLst/>
            <a:ahLst/>
            <a:cxnLst/>
            <a:rect l="l" t="t" r="r" b="b"/>
            <a:pathLst>
              <a:path w="247650" h="247650">
                <a:moveTo>
                  <a:pt x="247650" y="0"/>
                </a:moveTo>
                <a:lnTo>
                  <a:pt x="247650" y="247650"/>
                </a:lnTo>
                <a:arcTo hR="247650" wR="247650" stAng="0" swAng="-5400000"/>
                <a:close/>
              </a:path>
            </a:pathLst>
          </a:custGeom>
          <a:solidFill>
            <a:srgbClr val="FFF9F0"/>
          </a:solidFill>
          <a:ln/>
        </p:spPr>
      </p:sp>
      <p:sp>
        <p:nvSpPr>
          <p:cNvPr id="27" name="Shape 24"/>
          <p:cNvSpPr/>
          <p:nvPr/>
        </p:nvSpPr>
        <p:spPr>
          <a:xfrm>
            <a:off x="4552950" y="5524500"/>
            <a:ext cx="247650" cy="247650"/>
          </a:xfrm>
          <a:custGeom>
            <a:avLst/>
            <a:gdLst/>
            <a:ahLst/>
            <a:cxnLst/>
            <a:rect l="l" t="t" r="r" b="b"/>
            <a:pathLst>
              <a:path w="247650" h="247650">
                <a:moveTo>
                  <a:pt x="247650" y="247650"/>
                </a:moveTo>
                <a:lnTo>
                  <a:pt x="0" y="247650"/>
                </a:lnTo>
                <a:arcTo hR="247650" wR="247650" stAng="5400000" swAng="-5400000"/>
                <a:close/>
              </a:path>
            </a:pathLst>
          </a:custGeom>
          <a:solidFill>
            <a:srgbClr val="FFF9F0"/>
          </a:solidFill>
          <a:ln/>
        </p:spPr>
      </p:sp>
      <p:sp>
        <p:nvSpPr>
          <p:cNvPr id="28" name="Shape 25"/>
          <p:cNvSpPr/>
          <p:nvPr/>
        </p:nvSpPr>
        <p:spPr>
          <a:xfrm>
            <a:off x="609600" y="5524500"/>
            <a:ext cx="247650" cy="247650"/>
          </a:xfrm>
          <a:custGeom>
            <a:avLst/>
            <a:gdLst/>
            <a:ahLst/>
            <a:cxnLst/>
            <a:rect l="l" t="t" r="r" b="b"/>
            <a:pathLst>
              <a:path w="247650" h="247650">
                <a:moveTo>
                  <a:pt x="0" y="247650"/>
                </a:moveTo>
                <a:lnTo>
                  <a:pt x="0" y="0"/>
                </a:lnTo>
                <a:arcTo hR="247650" wR="247650" stAng="10800000" swAng="-5400000"/>
                <a:close/>
              </a:path>
            </a:pathLst>
          </a:custGeom>
          <a:solidFill>
            <a:srgbClr val="FFF9F0"/>
          </a:solidFill>
          <a:ln/>
        </p:spPr>
      </p:sp>
      <p:sp>
        <p:nvSpPr>
          <p:cNvPr id="29" name="Shape 26"/>
          <p:cNvSpPr/>
          <p:nvPr/>
        </p:nvSpPr>
        <p:spPr>
          <a:xfrm>
            <a:off x="585788" y="1747838"/>
            <a:ext cx="4238625" cy="4048125"/>
          </a:xfrm>
          <a:prstGeom prst="roundRect">
            <a:avLst>
              <a:gd name="adj" fmla="val 6706"/>
            </a:avLst>
          </a:prstGeom>
          <a:noFill/>
          <a:ln w="47625">
            <a:solidFill>
              <a:srgbClr val="FFD100"/>
            </a:solidFill>
            <a:prstDash val="solid"/>
          </a:ln>
        </p:spPr>
      </p:sp>
      <p:sp>
        <p:nvSpPr>
          <p:cNvPr id="30" name="Text 27"/>
          <p:cNvSpPr/>
          <p:nvPr/>
        </p:nvSpPr>
        <p:spPr>
          <a:xfrm>
            <a:off x="609600" y="5890427"/>
            <a:ext cx="11582400" cy="125730"/>
          </a:xfrm>
          <a:prstGeom prst="rect">
            <a:avLst/>
          </a:prstGeom>
          <a:noFill/>
          <a:ln/>
        </p:spPr>
        <p:txBody>
          <a:bodyPr wrap="none" lIns="0" tIns="0" rIns="0" bIns="0" rtlCol="0" anchor="t"/>
          <a:lstStyle/>
          <a:p>
            <a:pPr algn="l" indent="0" marL="0">
              <a:buNone/>
            </a:pPr>
            <a:r>
              <a:rPr lang="en-US" sz="825" b="1" dirty="0">
                <a:solidFill>
                  <a:srgbClr val="6E655A"/>
                </a:solidFill>
                <a:latin typeface="Microsoft YaHei UI" pitchFamily="34" charset="0"/>
                <a:ea typeface="Microsoft YaHei" pitchFamily="34" charset="-122"/>
                <a:cs typeface="Microsoft YaHei UI" pitchFamily="34" charset="-120"/>
              </a:rPr>
              <a:t>Illustration: lunch (AI-generated)</a:t>
            </a:r>
            <a:endParaRPr lang="en-US" sz="825" dirty="0">
              <a:latin typeface="Microsoft YaHei UI" pitchFamily="34" charset="0"/>
              <a:ea typeface="Microsoft YaHei" pitchFamily="34" charset="-122"/>
              <a:cs typeface="Microsoft YaHei UI" pitchFamily="34" charset="-120"/>
            </a:endParaRPr>
          </a:p>
        </p:txBody>
      </p:sp>
      <p:sp>
        <p:nvSpPr>
          <p:cNvPr id="31" name="Shape 28"/>
          <p:cNvSpPr/>
          <p:nvPr/>
        </p:nvSpPr>
        <p:spPr>
          <a:xfrm>
            <a:off x="5143500" y="1771650"/>
            <a:ext cx="3009900" cy="1866900"/>
          </a:xfrm>
          <a:prstGeom prst="roundRect">
            <a:avLst>
              <a:gd name="adj" fmla="val 11224"/>
            </a:avLst>
          </a:prstGeom>
          <a:solidFill>
            <a:srgbClr val="D9F3FF"/>
          </a:solidFill>
          <a:ln w="24765">
            <a:solidFill>
              <a:srgbClr val="14B4FF"/>
            </a:solidFill>
            <a:prstDash val="solid"/>
          </a:ln>
        </p:spPr>
      </p:sp>
      <p:sp>
        <p:nvSpPr>
          <p:cNvPr id="32" name="Shape 29"/>
          <p:cNvSpPr/>
          <p:nvPr/>
        </p:nvSpPr>
        <p:spPr>
          <a:xfrm>
            <a:off x="5162550" y="1785938"/>
            <a:ext cx="2981325" cy="1847850"/>
          </a:xfrm>
          <a:prstGeom prst="roundRect">
            <a:avLst>
              <a:gd name="adj" fmla="val 12371"/>
            </a:avLst>
          </a:prstGeom>
          <a:noFill/>
          <a:ln w="17145">
            <a:solidFill>
              <a:srgbClr val="14B4FF">
                <a:alpha val="35000"/>
              </a:srgbClr>
            </a:solidFill>
            <a:prstDash val="solid"/>
          </a:ln>
        </p:spPr>
      </p:sp>
      <p:sp>
        <p:nvSpPr>
          <p:cNvPr id="33" name="Shape 30"/>
          <p:cNvSpPr/>
          <p:nvPr/>
        </p:nvSpPr>
        <p:spPr>
          <a:xfrm>
            <a:off x="5441950" y="2003425"/>
            <a:ext cx="88900" cy="8334"/>
          </a:xfrm>
          <a:custGeom>
            <a:avLst/>
            <a:gdLst/>
            <a:ahLst/>
            <a:cxnLst/>
            <a:rect l="l" t="t" r="r" b="b"/>
            <a:pathLst>
              <a:path w="88900" h="8334">
                <a:moveTo>
                  <a:pt x="0" y="0"/>
                </a:moveTo>
                <a:lnTo>
                  <a:pt x="88900" y="0"/>
                </a:lnTo>
              </a:path>
            </a:pathLst>
          </a:custGeom>
          <a:noFill/>
          <a:ln w="24448">
            <a:solidFill>
              <a:srgbClr val="1E2340"/>
            </a:solidFill>
            <a:prstDash val="solid"/>
          </a:ln>
        </p:spPr>
      </p:sp>
      <p:sp>
        <p:nvSpPr>
          <p:cNvPr id="34" name="Shape 31"/>
          <p:cNvSpPr/>
          <p:nvPr/>
        </p:nvSpPr>
        <p:spPr>
          <a:xfrm>
            <a:off x="5430837" y="2003425"/>
            <a:ext cx="111125" cy="222250"/>
          </a:xfrm>
          <a:custGeom>
            <a:avLst/>
            <a:gdLst/>
            <a:ahLst/>
            <a:cxnLst/>
            <a:rect l="l" t="t" r="r" b="b"/>
            <a:pathLst>
              <a:path w="111125" h="222250">
                <a:moveTo>
                  <a:pt x="22225" y="0"/>
                </a:moveTo>
                <a:lnTo>
                  <a:pt x="22225" y="30993"/>
                </a:lnTo>
                <a:arcTo hR="44450" wR="44450" stAng="88" swAng="2021628"/>
                <a:lnTo>
                  <a:pt x="7468" y="66586"/>
                </a:lnTo>
                <a:arcTo hR="44450" wR="44450" stAng="12821716" swAng="-2022487"/>
                <a:lnTo>
                  <a:pt x="0" y="200025"/>
                </a:lnTo>
                <a:arcTo hR="22225" wR="22225" stAng="10800000" swAng="-5400000"/>
                <a:lnTo>
                  <a:pt x="88900" y="222250"/>
                </a:lnTo>
                <a:arcTo hR="22225" wR="22225" stAng="5400000" swAng="-5400000"/>
                <a:lnTo>
                  <a:pt x="111125" y="91245"/>
                </a:lnTo>
                <a:arcTo hR="44450" wR="44450" stAng="21599912" swAng="-2021628"/>
                <a:lnTo>
                  <a:pt x="96368" y="55651"/>
                </a:lnTo>
                <a:arcTo hR="44450" wR="44450" stAng="8778284" swAng="2022487"/>
                <a:lnTo>
                  <a:pt x="88900" y="0"/>
                </a:lnTo>
              </a:path>
            </a:pathLst>
          </a:custGeom>
          <a:noFill/>
          <a:ln w="24448">
            <a:solidFill>
              <a:srgbClr val="1E2340"/>
            </a:solidFill>
            <a:prstDash val="solid"/>
          </a:ln>
        </p:spPr>
      </p:sp>
      <p:sp>
        <p:nvSpPr>
          <p:cNvPr id="35" name="Shape 32"/>
          <p:cNvSpPr/>
          <p:nvPr/>
        </p:nvSpPr>
        <p:spPr>
          <a:xfrm>
            <a:off x="5430838" y="2142305"/>
            <a:ext cx="111125" cy="11166"/>
          </a:xfrm>
          <a:custGeom>
            <a:avLst/>
            <a:gdLst/>
            <a:ahLst/>
            <a:cxnLst/>
            <a:rect l="l" t="t" r="r" b="b"/>
            <a:pathLst>
              <a:path w="111125" h="11166">
                <a:moveTo>
                  <a:pt x="0" y="5582"/>
                </a:moveTo>
                <a:arcTo hR="71920" wR="71920" stAng="14836609" swAng="2726782"/>
                <a:arcTo hR="71898" wR="71898" stAng="6763836" swAng="-2727673"/>
              </a:path>
            </a:pathLst>
          </a:custGeom>
          <a:noFill/>
          <a:ln w="24448">
            <a:solidFill>
              <a:srgbClr val="1E2340"/>
            </a:solidFill>
            <a:prstDash val="solid"/>
          </a:ln>
        </p:spPr>
      </p:sp>
      <p:sp>
        <p:nvSpPr>
          <p:cNvPr id="36" name="Text 33"/>
          <p:cNvSpPr/>
          <p:nvPr/>
        </p:nvSpPr>
        <p:spPr>
          <a:xfrm>
            <a:off x="5353050" y="2376662"/>
            <a:ext cx="6838950" cy="457200"/>
          </a:xfrm>
          <a:prstGeom prst="rect">
            <a:avLst/>
          </a:prstGeom>
          <a:noFill/>
          <a:ln/>
        </p:spPr>
        <p:txBody>
          <a:bodyPr wrap="none" lIns="0" tIns="0" rIns="0" bIns="0" rtlCol="0" anchor="t"/>
          <a:lstStyle/>
          <a:p>
            <a:pPr algn="l" indent="0" marL="0">
              <a:buNone/>
            </a:pPr>
            <a:r>
              <a:rPr lang="en-US" sz="3000" b="1" dirty="0">
                <a:solidFill>
                  <a:srgbClr val="1E2340"/>
                </a:solidFill>
                <a:latin typeface="Microsoft YaHei UI" pitchFamily="34" charset="0"/>
                <a:ea typeface="Microsoft YaHei" pitchFamily="34" charset="-122"/>
                <a:cs typeface="Microsoft YaHei UI" pitchFamily="34" charset="-120"/>
              </a:rPr>
              <a:t>350 to 500</a:t>
            </a:r>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 g</a:t>
            </a:r>
            <a:endParaRPr lang="en-US" sz="3000" dirty="0">
              <a:latin typeface="Microsoft YaHei UI" pitchFamily="34" charset="0"/>
              <a:ea typeface="Microsoft YaHei" pitchFamily="34" charset="-122"/>
              <a:cs typeface="Microsoft YaHei UI" pitchFamily="34" charset="-120"/>
            </a:endParaRPr>
          </a:p>
        </p:txBody>
      </p:sp>
      <p:sp>
        <p:nvSpPr>
          <p:cNvPr id="37" name="Text 34"/>
          <p:cNvSpPr/>
          <p:nvPr/>
        </p:nvSpPr>
        <p:spPr>
          <a:xfrm>
            <a:off x="5353050" y="2939846"/>
            <a:ext cx="6838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Milk a day</a:t>
            </a:r>
            <a:endParaRPr lang="en-US" sz="1275" dirty="0">
              <a:latin typeface="Microsoft YaHei UI" pitchFamily="34" charset="0"/>
              <a:ea typeface="Microsoft YaHei" pitchFamily="34" charset="-122"/>
              <a:cs typeface="Microsoft YaHei UI" pitchFamily="34" charset="-120"/>
            </a:endParaRPr>
          </a:p>
        </p:txBody>
      </p:sp>
      <p:sp>
        <p:nvSpPr>
          <p:cNvPr id="38" name="Text 35"/>
          <p:cNvSpPr/>
          <p:nvPr/>
        </p:nvSpPr>
        <p:spPr>
          <a:xfrm>
            <a:off x="5353050" y="3214625"/>
            <a:ext cx="68389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The same for ages 2 to 5</a:t>
            </a:r>
            <a:endParaRPr lang="en-US" sz="975" dirty="0">
              <a:latin typeface="Microsoft YaHei UI" pitchFamily="34" charset="0"/>
              <a:ea typeface="Microsoft YaHei" pitchFamily="34" charset="-122"/>
              <a:cs typeface="Microsoft YaHei UI" pitchFamily="34" charset="-120"/>
            </a:endParaRPr>
          </a:p>
        </p:txBody>
      </p:sp>
      <p:sp>
        <p:nvSpPr>
          <p:cNvPr id="39" name="Shape 36"/>
          <p:cNvSpPr/>
          <p:nvPr/>
        </p:nvSpPr>
        <p:spPr>
          <a:xfrm>
            <a:off x="8343900" y="1771650"/>
            <a:ext cx="3009900" cy="1866900"/>
          </a:xfrm>
          <a:prstGeom prst="roundRect">
            <a:avLst>
              <a:gd name="adj" fmla="val 11224"/>
            </a:avLst>
          </a:prstGeom>
          <a:solidFill>
            <a:srgbClr val="DAF8E4"/>
          </a:solidFill>
          <a:ln w="24765">
            <a:solidFill>
              <a:srgbClr val="15D157"/>
            </a:solidFill>
            <a:prstDash val="solid"/>
          </a:ln>
        </p:spPr>
      </p:sp>
      <p:sp>
        <p:nvSpPr>
          <p:cNvPr id="40" name="Shape 37"/>
          <p:cNvSpPr/>
          <p:nvPr/>
        </p:nvSpPr>
        <p:spPr>
          <a:xfrm>
            <a:off x="8362950" y="1785938"/>
            <a:ext cx="2981325" cy="1847850"/>
          </a:xfrm>
          <a:prstGeom prst="roundRect">
            <a:avLst>
              <a:gd name="adj" fmla="val 12371"/>
            </a:avLst>
          </a:prstGeom>
          <a:noFill/>
          <a:ln w="17145">
            <a:solidFill>
              <a:srgbClr val="15D157">
                <a:alpha val="35000"/>
              </a:srgbClr>
            </a:solidFill>
            <a:prstDash val="solid"/>
          </a:ln>
        </p:spPr>
      </p:sp>
      <p:sp>
        <p:nvSpPr>
          <p:cNvPr id="41" name="Shape 38"/>
          <p:cNvSpPr/>
          <p:nvPr/>
        </p:nvSpPr>
        <p:spPr>
          <a:xfrm>
            <a:off x="8610241" y="2014538"/>
            <a:ext cx="153119" cy="211138"/>
          </a:xfrm>
          <a:custGeom>
            <a:avLst/>
            <a:gdLst/>
            <a:ahLst/>
            <a:cxnLst/>
            <a:rect l="l" t="t" r="r" b="b"/>
            <a:pathLst>
              <a:path w="153119" h="211138">
                <a:moveTo>
                  <a:pt x="60" y="12268"/>
                </a:moveTo>
                <a:arcTo hR="11113" wR="11113" stAng="10441826" swAng="5756189"/>
                <a:lnTo>
                  <a:pt x="142011" y="0"/>
                </a:lnTo>
                <a:arcTo hR="11113" wR="11113" stAng="16201623" swAng="5760007"/>
                <a:lnTo>
                  <a:pt x="134233" y="191246"/>
                </a:lnTo>
                <a:arcTo hR="22225" wR="22225" stAng="361630" swAng="5040185"/>
                <a:lnTo>
                  <a:pt x="40999" y="211138"/>
                </a:lnTo>
                <a:arcTo hR="22225" wR="22225" stAng="5381002" swAng="5057420"/>
                <a:close/>
              </a:path>
            </a:pathLst>
          </a:custGeom>
          <a:noFill/>
          <a:ln w="24448">
            <a:solidFill>
              <a:srgbClr val="1E2340"/>
            </a:solidFill>
            <a:prstDash val="solid"/>
          </a:ln>
        </p:spPr>
      </p:sp>
      <p:sp>
        <p:nvSpPr>
          <p:cNvPr id="42" name="Shape 39"/>
          <p:cNvSpPr/>
          <p:nvPr/>
        </p:nvSpPr>
        <p:spPr>
          <a:xfrm>
            <a:off x="8620125" y="2103437"/>
            <a:ext cx="133350" cy="22225"/>
          </a:xfrm>
          <a:custGeom>
            <a:avLst/>
            <a:gdLst/>
            <a:ahLst/>
            <a:cxnLst/>
            <a:rect l="l" t="t" r="r" b="b"/>
            <a:pathLst>
              <a:path w="133350" h="22225">
                <a:moveTo>
                  <a:pt x="0" y="11113"/>
                </a:moveTo>
                <a:arcTo hR="55563" wR="55563" stAng="13987806" swAng="4424388"/>
                <a:arcTo hR="55563" wR="55563" stAng="7612194" swAng="-4424388"/>
              </a:path>
            </a:pathLst>
          </a:custGeom>
          <a:noFill/>
          <a:ln w="24448">
            <a:solidFill>
              <a:srgbClr val="1E2340"/>
            </a:solidFill>
            <a:prstDash val="solid"/>
          </a:ln>
        </p:spPr>
      </p:sp>
      <p:sp>
        <p:nvSpPr>
          <p:cNvPr id="43" name="Text 40"/>
          <p:cNvSpPr/>
          <p:nvPr/>
        </p:nvSpPr>
        <p:spPr>
          <a:xfrm>
            <a:off x="8553450" y="2376662"/>
            <a:ext cx="3638550" cy="457200"/>
          </a:xfrm>
          <a:prstGeom prst="rect">
            <a:avLst/>
          </a:prstGeom>
          <a:noFill/>
          <a:ln/>
        </p:spPr>
        <p:txBody>
          <a:bodyPr wrap="none" lIns="0" tIns="0" rIns="0" bIns="0" rtlCol="0" anchor="t"/>
          <a:lstStyle/>
          <a:p>
            <a:pPr algn="l" indent="0" marL="0">
              <a:buNone/>
            </a:pPr>
            <a:r>
              <a:rPr lang="en-US" sz="3000" b="1" dirty="0">
                <a:solidFill>
                  <a:srgbClr val="1E2340"/>
                </a:solidFill>
                <a:latin typeface="Microsoft YaHei UI" pitchFamily="34" charset="0"/>
                <a:ea typeface="Microsoft YaHei" pitchFamily="34" charset="-122"/>
                <a:cs typeface="Microsoft YaHei UI" pitchFamily="34" charset="-120"/>
              </a:rPr>
              <a:t>600 to 800</a:t>
            </a:r>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 ml</a:t>
            </a:r>
            <a:endParaRPr lang="en-US" sz="3000" dirty="0">
              <a:latin typeface="Microsoft YaHei UI" pitchFamily="34" charset="0"/>
              <a:ea typeface="Microsoft YaHei" pitchFamily="34" charset="-122"/>
              <a:cs typeface="Microsoft YaHei UI" pitchFamily="34" charset="-120"/>
            </a:endParaRPr>
          </a:p>
        </p:txBody>
      </p:sp>
      <p:sp>
        <p:nvSpPr>
          <p:cNvPr id="44" name="Text 41"/>
          <p:cNvSpPr/>
          <p:nvPr/>
        </p:nvSpPr>
        <p:spPr>
          <a:xfrm>
            <a:off x="8553450" y="2939846"/>
            <a:ext cx="36385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Plain water a day</a:t>
            </a:r>
            <a:endParaRPr lang="en-US" sz="1275" dirty="0">
              <a:latin typeface="Microsoft YaHei UI" pitchFamily="34" charset="0"/>
              <a:ea typeface="Microsoft YaHei" pitchFamily="34" charset="-122"/>
              <a:cs typeface="Microsoft YaHei UI" pitchFamily="34" charset="-120"/>
            </a:endParaRPr>
          </a:p>
        </p:txBody>
      </p:sp>
      <p:sp>
        <p:nvSpPr>
          <p:cNvPr id="45" name="Text 42"/>
          <p:cNvSpPr/>
          <p:nvPr/>
        </p:nvSpPr>
        <p:spPr>
          <a:xfrm>
            <a:off x="8553450" y="3214625"/>
            <a:ext cx="36385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Ages 4 to 5: 700 to 800</a:t>
            </a:r>
            <a:endParaRPr lang="en-US" sz="975" dirty="0">
              <a:latin typeface="Microsoft YaHei UI" pitchFamily="34" charset="0"/>
              <a:ea typeface="Microsoft YaHei" pitchFamily="34" charset="-122"/>
              <a:cs typeface="Microsoft YaHei UI" pitchFamily="34" charset="-120"/>
            </a:endParaRPr>
          </a:p>
        </p:txBody>
      </p:sp>
      <p:sp>
        <p:nvSpPr>
          <p:cNvPr id="46" name="Shape 43"/>
          <p:cNvSpPr/>
          <p:nvPr/>
        </p:nvSpPr>
        <p:spPr>
          <a:xfrm>
            <a:off x="5143500" y="3810000"/>
            <a:ext cx="3009900" cy="1866900"/>
          </a:xfrm>
          <a:prstGeom prst="roundRect">
            <a:avLst>
              <a:gd name="adj" fmla="val 11224"/>
            </a:avLst>
          </a:prstGeom>
          <a:solidFill>
            <a:srgbClr val="FFE7D9"/>
          </a:solidFill>
          <a:ln w="24765">
            <a:solidFill>
              <a:srgbClr val="FF6A12"/>
            </a:solidFill>
            <a:prstDash val="solid"/>
          </a:ln>
        </p:spPr>
      </p:sp>
      <p:sp>
        <p:nvSpPr>
          <p:cNvPr id="47" name="Shape 44"/>
          <p:cNvSpPr/>
          <p:nvPr/>
        </p:nvSpPr>
        <p:spPr>
          <a:xfrm>
            <a:off x="5162550" y="3824288"/>
            <a:ext cx="2981325" cy="1847850"/>
          </a:xfrm>
          <a:prstGeom prst="roundRect">
            <a:avLst>
              <a:gd name="adj" fmla="val 12371"/>
            </a:avLst>
          </a:prstGeom>
          <a:noFill/>
          <a:ln w="17145">
            <a:solidFill>
              <a:srgbClr val="FF6A12">
                <a:alpha val="35000"/>
              </a:srgbClr>
            </a:solidFill>
            <a:prstDash val="solid"/>
          </a:ln>
        </p:spPr>
      </p:sp>
      <p:sp>
        <p:nvSpPr>
          <p:cNvPr id="48" name="Shape 45"/>
          <p:cNvSpPr/>
          <p:nvPr/>
        </p:nvSpPr>
        <p:spPr>
          <a:xfrm>
            <a:off x="5375275" y="4152900"/>
            <a:ext cx="222250" cy="8334"/>
          </a:xfrm>
          <a:custGeom>
            <a:avLst/>
            <a:gdLst/>
            <a:ahLst/>
            <a:cxnLst/>
            <a:rect l="l" t="t" r="r" b="b"/>
            <a:pathLst>
              <a:path w="222250" h="8334">
                <a:moveTo>
                  <a:pt x="0" y="0"/>
                </a:moveTo>
                <a:lnTo>
                  <a:pt x="222250" y="0"/>
                </a:lnTo>
              </a:path>
            </a:pathLst>
          </a:custGeom>
          <a:noFill/>
          <a:ln w="24448">
            <a:solidFill>
              <a:srgbClr val="1E2340"/>
            </a:solidFill>
            <a:prstDash val="solid"/>
          </a:ln>
        </p:spPr>
      </p:sp>
      <p:sp>
        <p:nvSpPr>
          <p:cNvPr id="49" name="Shape 46"/>
          <p:cNvSpPr/>
          <p:nvPr/>
        </p:nvSpPr>
        <p:spPr>
          <a:xfrm>
            <a:off x="5397500" y="4152900"/>
            <a:ext cx="177800" cy="111125"/>
          </a:xfrm>
          <a:custGeom>
            <a:avLst/>
            <a:gdLst/>
            <a:ahLst/>
            <a:cxnLst/>
            <a:rect l="l" t="t" r="r" b="b"/>
            <a:pathLst>
              <a:path w="177800" h="111125">
                <a:moveTo>
                  <a:pt x="177800" y="0"/>
                </a:moveTo>
                <a:lnTo>
                  <a:pt x="177800" y="88900"/>
                </a:lnTo>
                <a:arcTo hR="22225" wR="22225" stAng="0" swAng="5400000"/>
                <a:lnTo>
                  <a:pt x="22225" y="111125"/>
                </a:lnTo>
                <a:arcTo hR="22225" wR="22225" stAng="5400000" swAng="5400000"/>
                <a:lnTo>
                  <a:pt x="0" y="0"/>
                </a:lnTo>
              </a:path>
            </a:pathLst>
          </a:custGeom>
          <a:noFill/>
          <a:ln w="24448">
            <a:solidFill>
              <a:srgbClr val="1E2340"/>
            </a:solidFill>
            <a:prstDash val="solid"/>
          </a:ln>
        </p:spPr>
      </p:sp>
      <p:sp>
        <p:nvSpPr>
          <p:cNvPr id="50" name="Shape 47"/>
          <p:cNvSpPr/>
          <p:nvPr/>
        </p:nvSpPr>
        <p:spPr>
          <a:xfrm>
            <a:off x="5397500" y="4064000"/>
            <a:ext cx="177800" cy="44450"/>
          </a:xfrm>
          <a:custGeom>
            <a:avLst/>
            <a:gdLst/>
            <a:ahLst/>
            <a:cxnLst/>
            <a:rect l="l" t="t" r="r" b="b"/>
            <a:pathLst>
              <a:path w="177800" h="44450">
                <a:moveTo>
                  <a:pt x="0" y="44450"/>
                </a:moveTo>
                <a:lnTo>
                  <a:pt x="177800" y="0"/>
                </a:lnTo>
              </a:path>
            </a:pathLst>
          </a:custGeom>
          <a:noFill/>
          <a:ln w="24448">
            <a:solidFill>
              <a:srgbClr val="1E2340"/>
            </a:solidFill>
            <a:prstDash val="solid"/>
          </a:ln>
        </p:spPr>
      </p:sp>
      <p:sp>
        <p:nvSpPr>
          <p:cNvPr id="51" name="Shape 48"/>
          <p:cNvSpPr/>
          <p:nvPr/>
        </p:nvSpPr>
        <p:spPr>
          <a:xfrm>
            <a:off x="5445827" y="4041769"/>
            <a:ext cx="70355" cy="53124"/>
          </a:xfrm>
          <a:custGeom>
            <a:avLst/>
            <a:gdLst/>
            <a:ahLst/>
            <a:cxnLst/>
            <a:rect l="l" t="t" r="r" b="b"/>
            <a:pathLst>
              <a:path w="70355" h="53124">
                <a:moveTo>
                  <a:pt x="5680" y="53124"/>
                </a:moveTo>
                <a:lnTo>
                  <a:pt x="679" y="33010"/>
                </a:lnTo>
                <a:arcTo hR="22225" wR="22225" stAng="9947902" swAng="5403180"/>
                <a:lnTo>
                  <a:pt x="38351" y="673"/>
                </a:lnTo>
                <a:arcTo hR="22225" wR="22225" stAng="15352063" swAng="5415685"/>
                <a:lnTo>
                  <a:pt x="70355" y="36899"/>
                </a:lnTo>
              </a:path>
            </a:pathLst>
          </a:custGeom>
          <a:noFill/>
          <a:ln w="24448">
            <a:solidFill>
              <a:srgbClr val="1E2340"/>
            </a:solidFill>
            <a:prstDash val="solid"/>
          </a:ln>
        </p:spPr>
      </p:sp>
      <p:sp>
        <p:nvSpPr>
          <p:cNvPr id="52" name="Text 49"/>
          <p:cNvSpPr/>
          <p:nvPr/>
        </p:nvSpPr>
        <p:spPr>
          <a:xfrm>
            <a:off x="5353050" y="4415012"/>
            <a:ext cx="6838950" cy="457200"/>
          </a:xfrm>
          <a:prstGeom prst="rect">
            <a:avLst/>
          </a:prstGeom>
          <a:noFill/>
          <a:ln/>
        </p:spPr>
        <p:txBody>
          <a:bodyPr wrap="none" lIns="0" tIns="0" rIns="0" bIns="0" rtlCol="0" anchor="t"/>
          <a:lstStyle/>
          <a:p>
            <a:pPr algn="l" indent="0" marL="0">
              <a:buNone/>
            </a:pPr>
            <a:r>
              <a:rPr lang="en-US" sz="3000" b="1" dirty="0">
                <a:solidFill>
                  <a:srgbClr val="1E2340"/>
                </a:solidFill>
                <a:latin typeface="Microsoft YaHei UI" pitchFamily="34" charset="0"/>
                <a:ea typeface="Microsoft YaHei" pitchFamily="34" charset="-122"/>
                <a:cs typeface="Microsoft YaHei UI" pitchFamily="34" charset="-120"/>
              </a:rPr>
              <a:t>&lt;</a:t>
            </a:r>
            <a:pPr algn="l" indent="0" marL="0">
              <a:buNone/>
            </a:pPr>
            <a:r>
              <a:rPr lang="en-US" sz="3000" b="1" dirty="0">
                <a:solidFill>
                  <a:srgbClr val="1E2340"/>
                </a:solidFill>
                <a:latin typeface="Microsoft YaHei UI" pitchFamily="34" charset="0"/>
                <a:ea typeface="Microsoft YaHei" pitchFamily="34" charset="-122"/>
                <a:cs typeface="Microsoft YaHei UI" pitchFamily="34" charset="-120"/>
              </a:rPr>
              <a:t>2 / </a:t>
            </a:r>
            <a:pPr algn="l" indent="0" marL="0">
              <a:buNone/>
            </a:pPr>
            <a:r>
              <a:rPr lang="en-US" sz="3000" b="1" dirty="0">
                <a:solidFill>
                  <a:srgbClr val="1E2340"/>
                </a:solidFill>
                <a:latin typeface="Microsoft YaHei UI" pitchFamily="34" charset="0"/>
                <a:ea typeface="Microsoft YaHei" pitchFamily="34" charset="-122"/>
                <a:cs typeface="Microsoft YaHei UI" pitchFamily="34" charset="-120"/>
              </a:rPr>
              <a:t>&lt;</a:t>
            </a:r>
            <a:pPr algn="l" indent="0" marL="0">
              <a:buNone/>
            </a:pPr>
            <a:r>
              <a:rPr lang="en-US" sz="3000" b="1" dirty="0">
                <a:solidFill>
                  <a:srgbClr val="1E2340"/>
                </a:solidFill>
                <a:latin typeface="Microsoft YaHei UI" pitchFamily="34" charset="0"/>
                <a:ea typeface="Microsoft YaHei" pitchFamily="34" charset="-122"/>
                <a:cs typeface="Microsoft YaHei UI" pitchFamily="34" charset="-120"/>
              </a:rPr>
              <a:t>3</a:t>
            </a:r>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 g</a:t>
            </a:r>
            <a:endParaRPr lang="en-US" sz="3000" dirty="0">
              <a:latin typeface="Microsoft YaHei UI" pitchFamily="34" charset="0"/>
              <a:ea typeface="Microsoft YaHei" pitchFamily="34" charset="-122"/>
              <a:cs typeface="Microsoft YaHei UI" pitchFamily="34" charset="-120"/>
            </a:endParaRPr>
          </a:p>
        </p:txBody>
      </p:sp>
      <p:sp>
        <p:nvSpPr>
          <p:cNvPr id="53" name="Text 50"/>
          <p:cNvSpPr/>
          <p:nvPr/>
        </p:nvSpPr>
        <p:spPr>
          <a:xfrm>
            <a:off x="5353050" y="4978196"/>
            <a:ext cx="68389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Salt a day</a:t>
            </a:r>
            <a:endParaRPr lang="en-US" sz="1275" dirty="0">
              <a:latin typeface="Microsoft YaHei UI" pitchFamily="34" charset="0"/>
              <a:ea typeface="Microsoft YaHei" pitchFamily="34" charset="-122"/>
              <a:cs typeface="Microsoft YaHei UI" pitchFamily="34" charset="-120"/>
            </a:endParaRPr>
          </a:p>
        </p:txBody>
      </p:sp>
      <p:sp>
        <p:nvSpPr>
          <p:cNvPr id="54" name="Text 51"/>
          <p:cNvSpPr/>
          <p:nvPr/>
        </p:nvSpPr>
        <p:spPr>
          <a:xfrm>
            <a:off x="5353050" y="5252975"/>
            <a:ext cx="68389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Ages 2 to 3, then 4 to 5</a:t>
            </a:r>
            <a:endParaRPr lang="en-US" sz="975" dirty="0">
              <a:latin typeface="Microsoft YaHei UI" pitchFamily="34" charset="0"/>
              <a:ea typeface="Microsoft YaHei" pitchFamily="34" charset="-122"/>
              <a:cs typeface="Microsoft YaHei UI" pitchFamily="34" charset="-120"/>
            </a:endParaRPr>
          </a:p>
        </p:txBody>
      </p:sp>
      <p:sp>
        <p:nvSpPr>
          <p:cNvPr id="55" name="Shape 52"/>
          <p:cNvSpPr/>
          <p:nvPr/>
        </p:nvSpPr>
        <p:spPr>
          <a:xfrm>
            <a:off x="8343900" y="3810000"/>
            <a:ext cx="3009900" cy="1866900"/>
          </a:xfrm>
          <a:prstGeom prst="roundRect">
            <a:avLst>
              <a:gd name="adj" fmla="val 11224"/>
            </a:avLst>
          </a:prstGeom>
          <a:solidFill>
            <a:srgbClr val="E9E3FA"/>
          </a:solidFill>
          <a:ln w="24765">
            <a:solidFill>
              <a:srgbClr val="7452E0"/>
            </a:solidFill>
            <a:prstDash val="solid"/>
          </a:ln>
        </p:spPr>
      </p:sp>
      <p:sp>
        <p:nvSpPr>
          <p:cNvPr id="56" name="Shape 53"/>
          <p:cNvSpPr/>
          <p:nvPr/>
        </p:nvSpPr>
        <p:spPr>
          <a:xfrm>
            <a:off x="8362950" y="3824288"/>
            <a:ext cx="2981325" cy="1847850"/>
          </a:xfrm>
          <a:prstGeom prst="roundRect">
            <a:avLst>
              <a:gd name="adj" fmla="val 12371"/>
            </a:avLst>
          </a:prstGeom>
          <a:noFill/>
          <a:ln w="17145">
            <a:solidFill>
              <a:srgbClr val="7452E0">
                <a:alpha val="35000"/>
              </a:srgbClr>
            </a:solidFill>
            <a:prstDash val="solid"/>
          </a:ln>
        </p:spPr>
      </p:sp>
      <p:sp>
        <p:nvSpPr>
          <p:cNvPr id="57" name="Shape 54"/>
          <p:cNvSpPr/>
          <p:nvPr/>
        </p:nvSpPr>
        <p:spPr>
          <a:xfrm>
            <a:off x="8631238" y="4252912"/>
            <a:ext cx="111125" cy="8334"/>
          </a:xfrm>
          <a:custGeom>
            <a:avLst/>
            <a:gdLst/>
            <a:ahLst/>
            <a:cxnLst/>
            <a:rect l="l" t="t" r="r" b="b"/>
            <a:pathLst>
              <a:path w="111125" h="8334">
                <a:moveTo>
                  <a:pt x="0" y="0"/>
                </a:moveTo>
                <a:lnTo>
                  <a:pt x="111125" y="0"/>
                </a:lnTo>
              </a:path>
            </a:pathLst>
          </a:custGeom>
          <a:noFill/>
          <a:ln w="24448">
            <a:solidFill>
              <a:srgbClr val="1E2340"/>
            </a:solidFill>
            <a:prstDash val="solid"/>
          </a:ln>
        </p:spPr>
      </p:sp>
      <p:sp>
        <p:nvSpPr>
          <p:cNvPr id="58" name="Shape 55"/>
          <p:cNvSpPr/>
          <p:nvPr/>
        </p:nvSpPr>
        <p:spPr>
          <a:xfrm>
            <a:off x="8586788" y="4152900"/>
            <a:ext cx="200025" cy="100013"/>
          </a:xfrm>
          <a:custGeom>
            <a:avLst/>
            <a:gdLst/>
            <a:ahLst/>
            <a:cxnLst/>
            <a:rect l="l" t="t" r="r" b="b"/>
            <a:pathLst>
              <a:path w="200025" h="100013">
                <a:moveTo>
                  <a:pt x="100013" y="100013"/>
                </a:moveTo>
                <a:arcTo hR="100013" wR="100013" stAng="5400000" swAng="-5400000"/>
                <a:lnTo>
                  <a:pt x="0" y="0"/>
                </a:lnTo>
                <a:arcTo hR="100013" wR="100013" stAng="10800000" swAng="-5400000"/>
                <a:close/>
              </a:path>
            </a:pathLst>
          </a:custGeom>
          <a:noFill/>
          <a:ln w="24448">
            <a:solidFill>
              <a:srgbClr val="1E2340"/>
            </a:solidFill>
            <a:prstDash val="solid"/>
          </a:ln>
        </p:spPr>
      </p:sp>
      <p:sp>
        <p:nvSpPr>
          <p:cNvPr id="59" name="Shape 56"/>
          <p:cNvSpPr/>
          <p:nvPr/>
        </p:nvSpPr>
        <p:spPr>
          <a:xfrm>
            <a:off x="8652992" y="4056409"/>
            <a:ext cx="139745" cy="96492"/>
          </a:xfrm>
          <a:custGeom>
            <a:avLst/>
            <a:gdLst/>
            <a:ahLst/>
            <a:cxnLst/>
            <a:rect l="l" t="t" r="r" b="b"/>
            <a:pathLst>
              <a:path w="139745" h="96492">
                <a:moveTo>
                  <a:pt x="26919" y="96491"/>
                </a:moveTo>
                <a:arcTo hR="26670" wR="26670" stAng="5367960" swAng="10288865"/>
                <a:arcTo hR="26670" wR="26670" stAng="10035987" swAng="7422392"/>
                <a:arcTo hR="26670" wR="26670" stAng="12745493" swAng="5674176"/>
                <a:arcTo hR="26670" wR="26670" stAng="13910020" swAng="9979961"/>
                <a:arcTo hR="26670" wR="26670" stAng="19381571" swAng="6423707"/>
                <a:arcTo hR="27892" wR="27892" stAng="20746526" swAng="1519481"/>
              </a:path>
            </a:pathLst>
          </a:custGeom>
          <a:noFill/>
          <a:ln w="24448">
            <a:solidFill>
              <a:srgbClr val="1E2340"/>
            </a:solidFill>
            <a:prstDash val="solid"/>
          </a:ln>
        </p:spPr>
      </p:sp>
      <p:sp>
        <p:nvSpPr>
          <p:cNvPr id="60" name="Shape 57"/>
          <p:cNvSpPr/>
          <p:nvPr/>
        </p:nvSpPr>
        <p:spPr>
          <a:xfrm>
            <a:off x="8697913" y="4108450"/>
            <a:ext cx="44450" cy="44450"/>
          </a:xfrm>
          <a:custGeom>
            <a:avLst/>
            <a:gdLst/>
            <a:ahLst/>
            <a:cxnLst/>
            <a:rect l="l" t="t" r="r" b="b"/>
            <a:pathLst>
              <a:path w="44450" h="44450">
                <a:moveTo>
                  <a:pt x="0" y="44450"/>
                </a:moveTo>
                <a:lnTo>
                  <a:pt x="44450" y="0"/>
                </a:lnTo>
              </a:path>
            </a:pathLst>
          </a:custGeom>
          <a:noFill/>
          <a:ln w="24448">
            <a:solidFill>
              <a:srgbClr val="1E2340"/>
            </a:solidFill>
            <a:prstDash val="solid"/>
          </a:ln>
        </p:spPr>
      </p:sp>
      <p:sp>
        <p:nvSpPr>
          <p:cNvPr id="61" name="Shape 58"/>
          <p:cNvSpPr/>
          <p:nvPr/>
        </p:nvSpPr>
        <p:spPr>
          <a:xfrm>
            <a:off x="8597899" y="4086111"/>
            <a:ext cx="76677" cy="66789"/>
          </a:xfrm>
          <a:custGeom>
            <a:avLst/>
            <a:gdLst/>
            <a:ahLst/>
            <a:cxnLst/>
            <a:rect l="l" t="t" r="r" b="b"/>
            <a:pathLst>
              <a:path w="76677" h="66789">
                <a:moveTo>
                  <a:pt x="76677" y="14004"/>
                </a:moveTo>
                <a:arcTo hR="44339" wR="44339" stAng="19009846" swAng="-8227267"/>
                <a:cubicBezTo>
                  <a:pt x="1" y="52676"/>
                  <a:pt x="2223" y="60232"/>
                  <a:pt x="6001" y="66789"/>
                </a:cubicBezTo>
              </a:path>
            </a:pathLst>
          </a:custGeom>
          <a:noFill/>
          <a:ln w="24448">
            <a:solidFill>
              <a:srgbClr val="1E2340"/>
            </a:solidFill>
            <a:prstDash val="solid"/>
          </a:ln>
        </p:spPr>
      </p:sp>
      <p:sp>
        <p:nvSpPr>
          <p:cNvPr id="62" name="Text 59"/>
          <p:cNvSpPr/>
          <p:nvPr/>
        </p:nvSpPr>
        <p:spPr>
          <a:xfrm>
            <a:off x="8553450" y="4415012"/>
            <a:ext cx="3638550" cy="457200"/>
          </a:xfrm>
          <a:prstGeom prst="rect">
            <a:avLst/>
          </a:prstGeom>
          <a:noFill/>
          <a:ln/>
        </p:spPr>
        <p:txBody>
          <a:bodyPr wrap="none" lIns="0" tIns="0" rIns="0" bIns="0" rtlCol="0" anchor="t"/>
          <a:lstStyle/>
          <a:p>
            <a:pPr algn="l" indent="0" marL="0">
              <a:buNone/>
            </a:pPr>
            <a:r>
              <a:rPr lang="en-US" sz="3000" b="1" dirty="0">
                <a:solidFill>
                  <a:srgbClr val="1E2340"/>
                </a:solidFill>
                <a:latin typeface="Microsoft YaHei UI" pitchFamily="34" charset="0"/>
                <a:ea typeface="Microsoft YaHei" pitchFamily="34" charset="-122"/>
                <a:cs typeface="Microsoft YaHei UI" pitchFamily="34" charset="-120"/>
              </a:rPr>
              <a:t>12+</a:t>
            </a:r>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 foods</a:t>
            </a:r>
            <a:endParaRPr lang="en-US" sz="3000" dirty="0">
              <a:latin typeface="Microsoft YaHei UI" pitchFamily="34" charset="0"/>
              <a:ea typeface="Microsoft YaHei" pitchFamily="34" charset="-122"/>
              <a:cs typeface="Microsoft YaHei UI" pitchFamily="34" charset="-120"/>
            </a:endParaRPr>
          </a:p>
        </p:txBody>
      </p:sp>
      <p:sp>
        <p:nvSpPr>
          <p:cNvPr id="63" name="Text 60"/>
          <p:cNvSpPr/>
          <p:nvPr/>
        </p:nvSpPr>
        <p:spPr>
          <a:xfrm>
            <a:off x="8553450" y="4978196"/>
            <a:ext cx="3638550" cy="194310"/>
          </a:xfrm>
          <a:prstGeom prst="rect">
            <a:avLst/>
          </a:prstGeom>
          <a:noFill/>
          <a:ln/>
        </p:spPr>
        <p:txBody>
          <a:bodyPr wrap="none" lIns="0" tIns="0" rIns="0" bIns="0" rtlCol="0" anchor="t"/>
          <a:lstStyle/>
          <a:p>
            <a:pPr algn="l" indent="0" marL="0">
              <a:buNone/>
            </a:pPr>
            <a:r>
              <a:rPr lang="en-US" sz="1275" b="1" dirty="0">
                <a:solidFill>
                  <a:srgbClr val="1E2340"/>
                </a:solidFill>
                <a:latin typeface="Microsoft YaHei UI" pitchFamily="34" charset="0"/>
                <a:ea typeface="Microsoft YaHei" pitchFamily="34" charset="-122"/>
                <a:cs typeface="Microsoft YaHei UI" pitchFamily="34" charset="-120"/>
              </a:rPr>
              <a:t>Kinds of food a day</a:t>
            </a:r>
            <a:endParaRPr lang="en-US" sz="1275" dirty="0">
              <a:latin typeface="Microsoft YaHei UI" pitchFamily="34" charset="0"/>
              <a:ea typeface="Microsoft YaHei" pitchFamily="34" charset="-122"/>
              <a:cs typeface="Microsoft YaHei UI" pitchFamily="34" charset="-120"/>
            </a:endParaRPr>
          </a:p>
        </p:txBody>
      </p:sp>
      <p:sp>
        <p:nvSpPr>
          <p:cNvPr id="64" name="Text 61"/>
          <p:cNvSpPr/>
          <p:nvPr/>
        </p:nvSpPr>
        <p:spPr>
          <a:xfrm>
            <a:off x="8553450" y="5252975"/>
            <a:ext cx="36385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25 or more a week</a:t>
            </a:r>
            <a:endParaRPr lang="en-US" sz="975" dirty="0">
              <a:latin typeface="Microsoft YaHei UI" pitchFamily="34" charset="0"/>
              <a:ea typeface="Microsoft YaHei" pitchFamily="34" charset="-122"/>
              <a:cs typeface="Microsoft YaHei UI" pitchFamily="34" charset="-120"/>
            </a:endParaRPr>
          </a:p>
        </p:txBody>
      </p:sp>
      <p:sp>
        <p:nvSpPr>
          <p:cNvPr id="65" name="Text 62"/>
          <p:cNvSpPr/>
          <p:nvPr/>
        </p:nvSpPr>
        <p:spPr>
          <a:xfrm>
            <a:off x="5143500" y="6185702"/>
            <a:ext cx="70485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Chinese Nutrition Society, Dietary Guidelines for Preschool Children (2022), for ages 2 to 5</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FFE7D9"/>
          </a:solidFill>
          <a:ln/>
        </p:spPr>
      </p:sp>
      <p:sp>
        <p:nvSpPr>
          <p:cNvPr id="16" name="pptwise-slidenum-s0013"/>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14</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752600" cy="323850"/>
          </a:xfrm>
          <a:prstGeom prst="roundRect">
            <a:avLst>
              <a:gd name="adj" fmla="val 50000"/>
            </a:avLst>
          </a:prstGeom>
          <a:solidFill>
            <a:srgbClr val="FF6A12"/>
          </a:solidFill>
          <a:ln/>
        </p:spPr>
      </p:sp>
      <p:sp>
        <p:nvSpPr>
          <p:cNvPr id="18" name="Shape 16"/>
          <p:cNvSpPr/>
          <p:nvPr/>
        </p:nvSpPr>
        <p:spPr>
          <a:xfrm>
            <a:off x="738188" y="428626"/>
            <a:ext cx="142875" cy="121443"/>
          </a:xfrm>
          <a:custGeom>
            <a:avLst/>
            <a:gdLst/>
            <a:ahLst/>
            <a:cxnLst/>
            <a:rect l="l" t="t" r="r" b="b"/>
            <a:pathLst>
              <a:path w="142875" h="121443">
                <a:moveTo>
                  <a:pt x="124401" y="74394"/>
                </a:moveTo>
                <a:cubicBezTo>
                  <a:pt x="135731" y="63064"/>
                  <a:pt x="142875" y="53577"/>
                  <a:pt x="142875" y="39290"/>
                </a:cubicBezTo>
                <a:arcTo hR="39291" wR="39291" stAng="21599937" swAng="-8283398"/>
                <a:arcTo hR="4286" wR="4286" stAng="2817354" swAng="5156887"/>
                <a:arcTo hR="39291" wR="39291" stAng="19083461" swAng="-8282773"/>
                <a:cubicBezTo>
                  <a:pt x="0" y="55721"/>
                  <a:pt x="10716" y="67865"/>
                  <a:pt x="21431" y="78581"/>
                </a:cubicBezTo>
                <a:lnTo>
                  <a:pt x="60972" y="116885"/>
                </a:lnTo>
                <a:arcTo hR="14288" wR="14288" stAng="8224697" swAng="-5525224"/>
                <a:arcTo hR="15145" wR="15145" stAng="2697561" swAng="-5404290"/>
                <a:arcTo hR="15173" wR="15173" stAng="8272702" swAng="-11145404"/>
                <a:arcTo hR="15173" wR="15173" stAng="8100241" swAng="-5400482"/>
                <a:arcTo hR="14288" wR="14288" stAng="2699481" swAng="-5398962"/>
                <a:lnTo>
                  <a:pt x="110964" y="40747"/>
                </a:lnTo>
                <a:arcTo hR="17216" wR="17216" stAng="18900752" swAng="-5401504"/>
                <a:lnTo>
                  <a:pt x="74395" y="52963"/>
                </a:lnTo>
                <a:arcTo hR="14288" wR="14288" stAng="2700519" swAng="5398962"/>
                <a:arcTo hR="14288" wR="14288" stAng="8100519" swAng="5398962"/>
                <a:lnTo>
                  <a:pt x="74359" y="13029"/>
                </a:lnTo>
              </a:path>
            </a:pathLst>
          </a:custGeom>
          <a:noFill/>
          <a:ln w="15716">
            <a:solidFill>
              <a:srgbClr val="1E2340"/>
            </a:solidFill>
            <a:prstDash val="solid"/>
          </a:ln>
        </p:spPr>
      </p:sp>
      <p:sp>
        <p:nvSpPr>
          <p:cNvPr id="19" name="Text 17"/>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Home and school</a:t>
            </a:r>
            <a:endParaRPr lang="en-US" sz="1125" dirty="0">
              <a:latin typeface="Microsoft YaHei UI" pitchFamily="34" charset="0"/>
              <a:ea typeface="Microsoft YaHei" pitchFamily="34" charset="-122"/>
              <a:cs typeface="Microsoft YaHei UI" pitchFamily="34" charset="-120"/>
            </a:endParaRPr>
          </a:p>
        </p:txBody>
      </p:sp>
      <p:sp>
        <p:nvSpPr>
          <p:cNvPr id="20" name="Text 18"/>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12.7% of 6-year-olds short-sighted: go outside</a:t>
            </a:r>
            <a:endParaRPr lang="en-US" sz="255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FF6A12">
                <a:alpha val="95000"/>
              </a:srgbClr>
            </a:solidFill>
            <a:prstDash val="solid"/>
          </a:ln>
        </p:spPr>
      </p:sp>
      <p:sp>
        <p:nvSpPr>
          <p:cNvPr id="22" name="Shape 20"/>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FF6A12">
                <a:alpha val="45000"/>
              </a:srgbClr>
            </a:solidFill>
            <a:prstDash val="solid"/>
          </a:ln>
        </p:spPr>
      </p:sp>
      <p:sp>
        <p:nvSpPr>
          <p:cNvPr id="23" name="Shape 21"/>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FF6A12">
                <a:alpha val="35000"/>
              </a:srgbClr>
            </a:solidFill>
            <a:prstDash val="solid"/>
          </a:ln>
        </p:spPr>
      </p:sp>
      <p:sp>
        <p:nvSpPr>
          <p:cNvPr id="24" name="Shape 22"/>
          <p:cNvSpPr/>
          <p:nvPr/>
        </p:nvSpPr>
        <p:spPr>
          <a:xfrm>
            <a:off x="857250" y="5048250"/>
            <a:ext cx="6000750" cy="0"/>
          </a:xfrm>
          <a:prstGeom prst="line">
            <a:avLst/>
          </a:prstGeom>
          <a:noFill/>
          <a:ln w="28575">
            <a:solidFill>
              <a:srgbClr val="F0E6D6"/>
            </a:solidFill>
            <a:prstDash val="solid"/>
          </a:ln>
        </p:spPr>
      </p:sp>
      <p:sp>
        <p:nvSpPr>
          <p:cNvPr id="25" name="Shape 23"/>
          <p:cNvSpPr/>
          <p:nvPr/>
        </p:nvSpPr>
        <p:spPr>
          <a:xfrm>
            <a:off x="1047750" y="2458641"/>
            <a:ext cx="1238250" cy="2589609"/>
          </a:xfrm>
          <a:prstGeom prst="roundRect">
            <a:avLst>
              <a:gd name="adj" fmla="val 13846"/>
            </a:avLst>
          </a:prstGeom>
          <a:solidFill>
            <a:srgbClr val="7ED3F8"/>
          </a:solidFill>
          <a:ln/>
        </p:spPr>
      </p:sp>
      <p:sp>
        <p:nvSpPr>
          <p:cNvPr id="26" name="Shape 24"/>
          <p:cNvSpPr/>
          <p:nvPr/>
        </p:nvSpPr>
        <p:spPr>
          <a:xfrm>
            <a:off x="1047750" y="2458641"/>
            <a:ext cx="1238250" cy="2589609"/>
          </a:xfrm>
          <a:prstGeom prst="roundRect">
            <a:avLst>
              <a:gd name="adj" fmla="val 13846"/>
            </a:avLst>
          </a:prstGeom>
          <a:noFill/>
          <a:ln w="28575">
            <a:solidFill>
              <a:srgbClr val="0B87C7"/>
            </a:solidFill>
            <a:prstDash val="dash"/>
          </a:ln>
        </p:spPr>
      </p:sp>
      <p:sp>
        <p:nvSpPr>
          <p:cNvPr id="27" name="Text 25"/>
          <p:cNvSpPr/>
          <p:nvPr/>
        </p:nvSpPr>
        <p:spPr>
          <a:xfrm>
            <a:off x="0" y="2140831"/>
            <a:ext cx="3333750" cy="228600"/>
          </a:xfrm>
          <a:prstGeom prst="rect">
            <a:avLst/>
          </a:prstGeom>
          <a:noFill/>
          <a:ln/>
        </p:spPr>
        <p:txBody>
          <a:bodyPr wrap="none" lIns="0" tIns="0" rIns="0" bIns="0" rtlCol="0" anchor="t"/>
          <a:lstStyle/>
          <a:p>
            <a:pPr algn="ctr" indent="0" marL="0">
              <a:buNone/>
            </a:pPr>
            <a:r>
              <a:rPr lang="en-US" sz="1500" b="1" dirty="0">
                <a:solidFill>
                  <a:srgbClr val="1E2340"/>
                </a:solidFill>
                <a:latin typeface="Microsoft YaHei UI" pitchFamily="34" charset="0"/>
                <a:ea typeface="Microsoft YaHei" pitchFamily="34" charset="-122"/>
                <a:cs typeface="Microsoft YaHei UI" pitchFamily="34" charset="-120"/>
              </a:rPr>
              <a:t>14.5%</a:t>
            </a:r>
            <a:endParaRPr lang="en-US" sz="1500" dirty="0">
              <a:latin typeface="Microsoft YaHei UI" pitchFamily="34" charset="0"/>
              <a:ea typeface="Microsoft YaHei" pitchFamily="34" charset="-122"/>
              <a:cs typeface="Microsoft YaHei UI" pitchFamily="34" charset="-120"/>
            </a:endParaRPr>
          </a:p>
        </p:txBody>
      </p:sp>
      <p:sp>
        <p:nvSpPr>
          <p:cNvPr id="28" name="Text 26"/>
          <p:cNvSpPr/>
          <p:nvPr/>
        </p:nvSpPr>
        <p:spPr>
          <a:xfrm>
            <a:off x="0" y="5167612"/>
            <a:ext cx="3333750" cy="160020"/>
          </a:xfrm>
          <a:prstGeom prst="rect">
            <a:avLst/>
          </a:prstGeom>
          <a:noFill/>
          <a:ln/>
        </p:spPr>
        <p:txBody>
          <a:bodyPr wrap="none" lIns="0" tIns="0" rIns="0" bIns="0" rtlCol="0" anchor="t"/>
          <a:lstStyle/>
          <a:p>
            <a:pPr algn="ctr" indent="0" marL="0">
              <a:buNone/>
            </a:pPr>
            <a:r>
              <a:rPr lang="en-US" sz="1050" b="1" dirty="0">
                <a:solidFill>
                  <a:srgbClr val="6E655A"/>
                </a:solidFill>
                <a:latin typeface="Microsoft YaHei UI" pitchFamily="34" charset="0"/>
                <a:ea typeface="Microsoft YaHei" pitchFamily="34" charset="-122"/>
                <a:cs typeface="Microsoft YaHei UI" pitchFamily="34" charset="-120"/>
              </a:rPr>
              <a:t>2018 (estimate)</a:t>
            </a:r>
            <a:endParaRPr lang="en-US" sz="105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2952750" y="2494359"/>
            <a:ext cx="1238250" cy="2553891"/>
          </a:xfrm>
          <a:prstGeom prst="roundRect">
            <a:avLst>
              <a:gd name="adj" fmla="val 13846"/>
            </a:avLst>
          </a:prstGeom>
          <a:solidFill>
            <a:srgbClr val="14B4FF"/>
          </a:solidFill>
          <a:ln/>
        </p:spPr>
      </p:sp>
      <p:sp>
        <p:nvSpPr>
          <p:cNvPr id="30" name="Text 28"/>
          <p:cNvSpPr/>
          <p:nvPr/>
        </p:nvSpPr>
        <p:spPr>
          <a:xfrm>
            <a:off x="0" y="2178931"/>
            <a:ext cx="7143750" cy="228600"/>
          </a:xfrm>
          <a:prstGeom prst="rect">
            <a:avLst/>
          </a:prstGeom>
          <a:noFill/>
          <a:ln/>
        </p:spPr>
        <p:txBody>
          <a:bodyPr wrap="none" lIns="0" tIns="0" rIns="0" bIns="0" rtlCol="0" anchor="t"/>
          <a:lstStyle/>
          <a:p>
            <a:pPr algn="ctr" indent="0" marL="0">
              <a:buNone/>
            </a:pPr>
            <a:r>
              <a:rPr lang="en-US" sz="1500" b="1" dirty="0">
                <a:solidFill>
                  <a:srgbClr val="1E2340"/>
                </a:solidFill>
                <a:latin typeface="Microsoft YaHei UI" pitchFamily="34" charset="0"/>
                <a:ea typeface="Microsoft YaHei" pitchFamily="34" charset="-122"/>
                <a:cs typeface="Microsoft YaHei UI" pitchFamily="34" charset="-120"/>
              </a:rPr>
              <a:t>14.3%</a:t>
            </a:r>
            <a:endParaRPr lang="en-US" sz="1500" dirty="0">
              <a:latin typeface="Microsoft YaHei UI" pitchFamily="34" charset="0"/>
              <a:ea typeface="Microsoft YaHei" pitchFamily="34" charset="-122"/>
              <a:cs typeface="Microsoft YaHei UI" pitchFamily="34" charset="-120"/>
            </a:endParaRPr>
          </a:p>
        </p:txBody>
      </p:sp>
      <p:sp>
        <p:nvSpPr>
          <p:cNvPr id="31" name="Text 29"/>
          <p:cNvSpPr/>
          <p:nvPr/>
        </p:nvSpPr>
        <p:spPr>
          <a:xfrm>
            <a:off x="0" y="5167612"/>
            <a:ext cx="7143750" cy="160020"/>
          </a:xfrm>
          <a:prstGeom prst="rect">
            <a:avLst/>
          </a:prstGeom>
          <a:noFill/>
          <a:ln/>
        </p:spPr>
        <p:txBody>
          <a:bodyPr wrap="none" lIns="0" tIns="0" rIns="0" bIns="0" rtlCol="0" anchor="t"/>
          <a:lstStyle/>
          <a:p>
            <a:pPr algn="ctr" indent="0" marL="0">
              <a:buNone/>
            </a:pPr>
            <a:r>
              <a:rPr lang="en-US" sz="1050" b="1" dirty="0">
                <a:solidFill>
                  <a:srgbClr val="6E655A"/>
                </a:solidFill>
                <a:latin typeface="Microsoft YaHei UI" pitchFamily="34" charset="0"/>
                <a:ea typeface="Microsoft YaHei" pitchFamily="34" charset="-122"/>
                <a:cs typeface="Microsoft YaHei UI" pitchFamily="34" charset="-120"/>
              </a:rPr>
              <a:t>2020</a:t>
            </a:r>
            <a:endParaRPr lang="en-US" sz="1050" dirty="0">
              <a:latin typeface="Microsoft YaHei UI" pitchFamily="34" charset="0"/>
              <a:ea typeface="Microsoft YaHei" pitchFamily="34" charset="-122"/>
              <a:cs typeface="Microsoft YaHei UI" pitchFamily="34" charset="-120"/>
            </a:endParaRPr>
          </a:p>
        </p:txBody>
      </p:sp>
      <p:sp>
        <p:nvSpPr>
          <p:cNvPr id="32" name="Shape 30"/>
          <p:cNvSpPr/>
          <p:nvPr/>
        </p:nvSpPr>
        <p:spPr>
          <a:xfrm>
            <a:off x="4857750" y="2780109"/>
            <a:ext cx="1238250" cy="2268141"/>
          </a:xfrm>
          <a:prstGeom prst="roundRect">
            <a:avLst>
              <a:gd name="adj" fmla="val 13846"/>
            </a:avLst>
          </a:prstGeom>
          <a:solidFill>
            <a:srgbClr val="FF6A12"/>
          </a:solidFill>
          <a:ln/>
        </p:spPr>
      </p:sp>
      <p:sp>
        <p:nvSpPr>
          <p:cNvPr id="33" name="Text 31"/>
          <p:cNvSpPr/>
          <p:nvPr/>
        </p:nvSpPr>
        <p:spPr>
          <a:xfrm>
            <a:off x="0" y="2428027"/>
            <a:ext cx="10953750" cy="274320"/>
          </a:xfrm>
          <a:prstGeom prst="rect">
            <a:avLst/>
          </a:prstGeom>
          <a:noFill/>
          <a:ln/>
        </p:spPr>
        <p:txBody>
          <a:bodyPr wrap="none" lIns="0" tIns="0" rIns="0" bIns="0" rtlCol="0" anchor="t"/>
          <a:lstStyle/>
          <a:p>
            <a:pPr algn="ctr" indent="0" marL="0">
              <a:buNone/>
            </a:pPr>
            <a:r>
              <a:rPr lang="en-US" sz="1800" b="1" dirty="0">
                <a:solidFill>
                  <a:srgbClr val="1E2340"/>
                </a:solidFill>
                <a:latin typeface="Microsoft YaHei UI" pitchFamily="34" charset="0"/>
                <a:ea typeface="Microsoft YaHei" pitchFamily="34" charset="-122"/>
                <a:cs typeface="Microsoft YaHei UI" pitchFamily="34" charset="-120"/>
              </a:rPr>
              <a:t>12.7%</a:t>
            </a:r>
            <a:endParaRPr lang="en-US" sz="1800" dirty="0">
              <a:latin typeface="Microsoft YaHei UI" pitchFamily="34" charset="0"/>
              <a:ea typeface="Microsoft YaHei" pitchFamily="34" charset="-122"/>
              <a:cs typeface="Microsoft YaHei UI" pitchFamily="34" charset="-120"/>
            </a:endParaRPr>
          </a:p>
        </p:txBody>
      </p:sp>
      <p:sp>
        <p:nvSpPr>
          <p:cNvPr id="34" name="Text 32"/>
          <p:cNvSpPr/>
          <p:nvPr/>
        </p:nvSpPr>
        <p:spPr>
          <a:xfrm>
            <a:off x="0" y="5167612"/>
            <a:ext cx="10953750" cy="160020"/>
          </a:xfrm>
          <a:prstGeom prst="rect">
            <a:avLst/>
          </a:prstGeom>
          <a:noFill/>
          <a:ln/>
        </p:spPr>
        <p:txBody>
          <a:bodyPr wrap="none" lIns="0" tIns="0" rIns="0" bIns="0" rtlCol="0" anchor="t"/>
          <a:lstStyle/>
          <a:p>
            <a:pPr algn="ctr" indent="0" marL="0">
              <a:buNone/>
            </a:pPr>
            <a:r>
              <a:rPr lang="en-US" sz="1050" b="1" dirty="0">
                <a:solidFill>
                  <a:srgbClr val="6E655A"/>
                </a:solidFill>
                <a:latin typeface="Microsoft YaHei UI" pitchFamily="34" charset="0"/>
                <a:ea typeface="Microsoft YaHei" pitchFamily="34" charset="-122"/>
                <a:cs typeface="Microsoft YaHei UI" pitchFamily="34" charset="-120"/>
              </a:rPr>
              <a:t>2022</a:t>
            </a:r>
            <a:endParaRPr lang="en-US" sz="1050" dirty="0">
              <a:latin typeface="Microsoft YaHei UI" pitchFamily="34" charset="0"/>
              <a:ea typeface="Microsoft YaHei" pitchFamily="34" charset="-122"/>
              <a:cs typeface="Microsoft YaHei UI" pitchFamily="34" charset="-120"/>
            </a:endParaRPr>
          </a:p>
        </p:txBody>
      </p:sp>
      <p:sp>
        <p:nvSpPr>
          <p:cNvPr id="35" name="Text 33"/>
          <p:cNvSpPr/>
          <p:nvPr/>
        </p:nvSpPr>
        <p:spPr>
          <a:xfrm>
            <a:off x="1047750" y="5557775"/>
            <a:ext cx="111442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Short-sighted 6-year-olds in China. 2018 is read back from “1.8 points lower than in 2018”</a:t>
            </a:r>
            <a:endParaRPr lang="en-US" sz="97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7429500" y="1771650"/>
            <a:ext cx="3619500" cy="4000500"/>
          </a:xfrm>
          <a:prstGeom prst="roundRect">
            <a:avLst>
              <a:gd name="adj" fmla="val 5789"/>
            </a:avLst>
          </a:prstGeom>
          <a:solidFill>
            <a:srgbClr val="DAF8E4"/>
          </a:solidFill>
          <a:ln w="24765">
            <a:solidFill>
              <a:srgbClr val="15D157"/>
            </a:solidFill>
            <a:prstDash val="solid"/>
          </a:ln>
        </p:spPr>
      </p:sp>
      <p:sp>
        <p:nvSpPr>
          <p:cNvPr id="37" name="Shape 35"/>
          <p:cNvSpPr/>
          <p:nvPr/>
        </p:nvSpPr>
        <p:spPr>
          <a:xfrm>
            <a:off x="7448550" y="1785938"/>
            <a:ext cx="3590925" cy="3981450"/>
          </a:xfrm>
          <a:prstGeom prst="roundRect">
            <a:avLst>
              <a:gd name="adj" fmla="val 6366"/>
            </a:avLst>
          </a:prstGeom>
          <a:noFill/>
          <a:ln w="17145">
            <a:solidFill>
              <a:srgbClr val="15D157">
                <a:alpha val="35000"/>
              </a:srgbClr>
            </a:solidFill>
            <a:prstDash val="solid"/>
          </a:ln>
        </p:spPr>
      </p:sp>
      <p:sp>
        <p:nvSpPr>
          <p:cNvPr id="38" name="Shape 36"/>
          <p:cNvSpPr/>
          <p:nvPr/>
        </p:nvSpPr>
        <p:spPr>
          <a:xfrm>
            <a:off x="7791450" y="2209800"/>
            <a:ext cx="342900" cy="342900"/>
          </a:xfrm>
          <a:prstGeom prst="ellipse">
            <a:avLst/>
          </a:prstGeom>
          <a:noFill/>
          <a:ln w="38100">
            <a:solidFill>
              <a:srgbClr val="9D8308"/>
            </a:solidFill>
            <a:prstDash val="solid"/>
          </a:ln>
        </p:spPr>
      </p:sp>
      <p:sp>
        <p:nvSpPr>
          <p:cNvPr id="39" name="Shape 37"/>
          <p:cNvSpPr/>
          <p:nvPr/>
        </p:nvSpPr>
        <p:spPr>
          <a:xfrm>
            <a:off x="8210550" y="2381250"/>
            <a:ext cx="95250" cy="0"/>
          </a:xfrm>
          <a:prstGeom prst="line">
            <a:avLst/>
          </a:prstGeom>
          <a:noFill/>
          <a:ln w="38100">
            <a:solidFill>
              <a:srgbClr val="9D8308"/>
            </a:solidFill>
            <a:prstDash val="solid"/>
          </a:ln>
        </p:spPr>
      </p:sp>
      <p:sp>
        <p:nvSpPr>
          <p:cNvPr id="40" name="Shape 38"/>
          <p:cNvSpPr/>
          <p:nvPr/>
        </p:nvSpPr>
        <p:spPr>
          <a:xfrm>
            <a:off x="8138160" y="2556510"/>
            <a:ext cx="67628" cy="67628"/>
          </a:xfrm>
          <a:prstGeom prst="line">
            <a:avLst/>
          </a:prstGeom>
          <a:noFill/>
          <a:ln w="38100">
            <a:solidFill>
              <a:srgbClr val="9D8308"/>
            </a:solidFill>
            <a:prstDash val="solid"/>
          </a:ln>
        </p:spPr>
      </p:sp>
      <p:sp>
        <p:nvSpPr>
          <p:cNvPr id="41" name="Shape 39"/>
          <p:cNvSpPr/>
          <p:nvPr/>
        </p:nvSpPr>
        <p:spPr>
          <a:xfrm>
            <a:off x="7962900" y="2628900"/>
            <a:ext cx="0" cy="95250"/>
          </a:xfrm>
          <a:prstGeom prst="line">
            <a:avLst/>
          </a:prstGeom>
          <a:noFill/>
          <a:ln w="38100">
            <a:solidFill>
              <a:srgbClr val="9D8308"/>
            </a:solidFill>
            <a:prstDash val="solid"/>
          </a:ln>
        </p:spPr>
      </p:sp>
      <p:sp>
        <p:nvSpPr>
          <p:cNvPr id="42" name="Shape 40"/>
          <p:cNvSpPr/>
          <p:nvPr/>
        </p:nvSpPr>
        <p:spPr>
          <a:xfrm flipV="1">
            <a:off x="7720013" y="2556510"/>
            <a:ext cx="67628" cy="67628"/>
          </a:xfrm>
          <a:prstGeom prst="line">
            <a:avLst/>
          </a:prstGeom>
          <a:noFill/>
          <a:ln w="38100">
            <a:solidFill>
              <a:srgbClr val="9D8308"/>
            </a:solidFill>
            <a:prstDash val="solid"/>
          </a:ln>
        </p:spPr>
      </p:sp>
      <p:sp>
        <p:nvSpPr>
          <p:cNvPr id="43" name="Shape 41"/>
          <p:cNvSpPr/>
          <p:nvPr/>
        </p:nvSpPr>
        <p:spPr>
          <a:xfrm>
            <a:off x="7620000" y="2381250"/>
            <a:ext cx="95250" cy="0"/>
          </a:xfrm>
          <a:prstGeom prst="line">
            <a:avLst/>
          </a:prstGeom>
          <a:noFill/>
          <a:ln w="38100">
            <a:solidFill>
              <a:srgbClr val="9D8308"/>
            </a:solidFill>
            <a:prstDash val="solid"/>
          </a:ln>
        </p:spPr>
      </p:sp>
      <p:sp>
        <p:nvSpPr>
          <p:cNvPr id="44" name="Shape 42"/>
          <p:cNvSpPr/>
          <p:nvPr/>
        </p:nvSpPr>
        <p:spPr>
          <a:xfrm>
            <a:off x="7720013" y="2138363"/>
            <a:ext cx="67628" cy="67627"/>
          </a:xfrm>
          <a:prstGeom prst="line">
            <a:avLst/>
          </a:prstGeom>
          <a:noFill/>
          <a:ln w="38100">
            <a:solidFill>
              <a:srgbClr val="9D8308"/>
            </a:solidFill>
            <a:prstDash val="solid"/>
          </a:ln>
        </p:spPr>
      </p:sp>
      <p:sp>
        <p:nvSpPr>
          <p:cNvPr id="45" name="Shape 43"/>
          <p:cNvSpPr/>
          <p:nvPr/>
        </p:nvSpPr>
        <p:spPr>
          <a:xfrm>
            <a:off x="7962900" y="2038350"/>
            <a:ext cx="0" cy="95250"/>
          </a:xfrm>
          <a:prstGeom prst="line">
            <a:avLst/>
          </a:prstGeom>
          <a:noFill/>
          <a:ln w="38100">
            <a:solidFill>
              <a:srgbClr val="9D8308"/>
            </a:solidFill>
            <a:prstDash val="solid"/>
          </a:ln>
        </p:spPr>
      </p:sp>
      <p:sp>
        <p:nvSpPr>
          <p:cNvPr id="46" name="Shape 44"/>
          <p:cNvSpPr/>
          <p:nvPr/>
        </p:nvSpPr>
        <p:spPr>
          <a:xfrm flipV="1">
            <a:off x="8138160" y="2138363"/>
            <a:ext cx="67628" cy="67627"/>
          </a:xfrm>
          <a:prstGeom prst="line">
            <a:avLst/>
          </a:prstGeom>
          <a:noFill/>
          <a:ln w="38100">
            <a:solidFill>
              <a:srgbClr val="9D8308"/>
            </a:solidFill>
            <a:prstDash val="solid"/>
          </a:ln>
        </p:spPr>
      </p:sp>
      <p:sp>
        <p:nvSpPr>
          <p:cNvPr id="47" name="Text 45"/>
          <p:cNvSpPr/>
          <p:nvPr/>
        </p:nvSpPr>
        <p:spPr>
          <a:xfrm>
            <a:off x="8534400" y="2237527"/>
            <a:ext cx="3657600" cy="274320"/>
          </a:xfrm>
          <a:prstGeom prst="rect">
            <a:avLst/>
          </a:prstGeom>
          <a:noFill/>
          <a:ln/>
        </p:spPr>
        <p:txBody>
          <a:bodyPr wrap="none" lIns="0" tIns="0" rIns="0" bIns="0" rtlCol="0" anchor="t"/>
          <a:lstStyle/>
          <a:p>
            <a:pPr algn="l" indent="0" marL="0">
              <a:buNone/>
            </a:pPr>
            <a:r>
              <a:rPr lang="en-US" sz="1800" b="1" dirty="0">
                <a:solidFill>
                  <a:srgbClr val="1E2340"/>
                </a:solidFill>
                <a:latin typeface="Microsoft YaHei UI" pitchFamily="34" charset="0"/>
                <a:ea typeface="Microsoft YaHei" pitchFamily="34" charset="-122"/>
                <a:cs typeface="Microsoft YaHei UI" pitchFamily="34" charset="-120"/>
              </a:rPr>
              <a:t>2 hours outside</a:t>
            </a:r>
            <a:endParaRPr lang="en-US" sz="1800" dirty="0">
              <a:latin typeface="Microsoft YaHei UI" pitchFamily="34" charset="0"/>
              <a:ea typeface="Microsoft YaHei" pitchFamily="34" charset="-122"/>
              <a:cs typeface="Microsoft YaHei UI" pitchFamily="34" charset="-120"/>
            </a:endParaRPr>
          </a:p>
        </p:txBody>
      </p:sp>
      <p:sp>
        <p:nvSpPr>
          <p:cNvPr id="48" name="Text 46"/>
          <p:cNvSpPr/>
          <p:nvPr/>
        </p:nvSpPr>
        <p:spPr>
          <a:xfrm>
            <a:off x="7715250" y="2891860"/>
            <a:ext cx="4476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The Health Commission advises ages 4</a:t>
            </a:r>
            <a:endParaRPr lang="en-US" sz="1200" dirty="0">
              <a:latin typeface="Microsoft YaHei UI" pitchFamily="34" charset="0"/>
              <a:ea typeface="Microsoft YaHei" pitchFamily="34" charset="-122"/>
              <a:cs typeface="Microsoft YaHei UI" pitchFamily="34" charset="-120"/>
            </a:endParaRPr>
          </a:p>
        </p:txBody>
      </p:sp>
      <p:sp>
        <p:nvSpPr>
          <p:cNvPr id="49" name="Text 47"/>
          <p:cNvSpPr/>
          <p:nvPr/>
        </p:nvSpPr>
        <p:spPr>
          <a:xfrm>
            <a:off x="7715250" y="3149035"/>
            <a:ext cx="4476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to 6 to spend 2 hours or more outdoors</a:t>
            </a:r>
            <a:endParaRPr lang="en-US" sz="1200" dirty="0">
              <a:latin typeface="Microsoft YaHei UI" pitchFamily="34" charset="0"/>
              <a:ea typeface="Microsoft YaHei" pitchFamily="34" charset="-122"/>
              <a:cs typeface="Microsoft YaHei UI" pitchFamily="34" charset="-120"/>
            </a:endParaRPr>
          </a:p>
        </p:txBody>
      </p:sp>
      <p:sp>
        <p:nvSpPr>
          <p:cNvPr id="50" name="Text 48"/>
          <p:cNvSpPr/>
          <p:nvPr/>
        </p:nvSpPr>
        <p:spPr>
          <a:xfrm>
            <a:off x="7715250" y="3406210"/>
            <a:ext cx="4476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a day, the main way to keep their</a:t>
            </a:r>
            <a:endParaRPr lang="en-US" sz="1200" dirty="0">
              <a:latin typeface="Microsoft YaHei UI" pitchFamily="34" charset="0"/>
              <a:ea typeface="Microsoft YaHei" pitchFamily="34" charset="-122"/>
              <a:cs typeface="Microsoft YaHei UI" pitchFamily="34" charset="-120"/>
            </a:endParaRPr>
          </a:p>
        </p:txBody>
      </p:sp>
      <p:sp>
        <p:nvSpPr>
          <p:cNvPr id="51" name="Text 49"/>
          <p:cNvSpPr/>
          <p:nvPr/>
        </p:nvSpPr>
        <p:spPr>
          <a:xfrm>
            <a:off x="7715250" y="3663385"/>
            <a:ext cx="4476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eyes</a:t>
            </a:r>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a:t>
            </a:r>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 reserve</a:t>
            </a:r>
            <a:endParaRPr lang="en-US" sz="1200" dirty="0">
              <a:latin typeface="Microsoft YaHei UI" pitchFamily="34" charset="0"/>
              <a:ea typeface="Microsoft YaHei" pitchFamily="34" charset="-122"/>
              <a:cs typeface="Microsoft YaHei UI" pitchFamily="34" charset="-120"/>
            </a:endParaRPr>
          </a:p>
        </p:txBody>
      </p:sp>
      <p:sp>
        <p:nvSpPr>
          <p:cNvPr id="52" name="Text 50"/>
          <p:cNvSpPr/>
          <p:nvPr/>
        </p:nvSpPr>
        <p:spPr>
          <a:xfrm>
            <a:off x="7715250" y="4167848"/>
            <a:ext cx="447675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At a check-up:</a:t>
            </a:r>
            <a:endParaRPr lang="en-US" sz="1125" dirty="0">
              <a:latin typeface="Microsoft YaHei UI" pitchFamily="34" charset="0"/>
              <a:ea typeface="Microsoft YaHei" pitchFamily="34" charset="-122"/>
              <a:cs typeface="Microsoft YaHei UI" pitchFamily="34" charset="-120"/>
            </a:endParaRPr>
          </a:p>
        </p:txBody>
      </p:sp>
      <p:sp>
        <p:nvSpPr>
          <p:cNvPr id="53" name="Text 51"/>
          <p:cNvSpPr/>
          <p:nvPr/>
        </p:nvSpPr>
        <p:spPr>
          <a:xfrm>
            <a:off x="7715250" y="4463485"/>
            <a:ext cx="4476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Age 4: usually 0.6 or better</a:t>
            </a:r>
            <a:endParaRPr lang="en-US" sz="1200" dirty="0">
              <a:latin typeface="Microsoft YaHei UI" pitchFamily="34" charset="0"/>
              <a:ea typeface="Microsoft YaHei" pitchFamily="34" charset="-122"/>
              <a:cs typeface="Microsoft YaHei UI" pitchFamily="34" charset="-120"/>
            </a:endParaRPr>
          </a:p>
        </p:txBody>
      </p:sp>
      <p:sp>
        <p:nvSpPr>
          <p:cNvPr id="54" name="Text 52"/>
          <p:cNvSpPr/>
          <p:nvPr/>
        </p:nvSpPr>
        <p:spPr>
          <a:xfrm>
            <a:off x="7715250" y="4730185"/>
            <a:ext cx="4476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Age 5 and up: 0.8 or better</a:t>
            </a:r>
            <a:endParaRPr lang="en-US" sz="1200" dirty="0">
              <a:latin typeface="Microsoft YaHei UI" pitchFamily="34" charset="0"/>
              <a:ea typeface="Microsoft YaHei" pitchFamily="34" charset="-122"/>
              <a:cs typeface="Microsoft YaHei UI" pitchFamily="34" charset="-120"/>
            </a:endParaRPr>
          </a:p>
        </p:txBody>
      </p:sp>
      <p:sp>
        <p:nvSpPr>
          <p:cNvPr id="55" name="Text 53"/>
          <p:cNvSpPr/>
          <p:nvPr/>
        </p:nvSpPr>
        <p:spPr>
          <a:xfrm>
            <a:off x="7715250" y="5072000"/>
            <a:ext cx="44767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Eyesight is checked every six months (Work</a:t>
            </a:r>
            <a:endParaRPr lang="en-US" sz="975" dirty="0">
              <a:latin typeface="Microsoft YaHei UI" pitchFamily="34" charset="0"/>
              <a:ea typeface="Microsoft YaHei" pitchFamily="34" charset="-122"/>
              <a:cs typeface="Microsoft YaHei UI" pitchFamily="34" charset="-120"/>
            </a:endParaRPr>
          </a:p>
        </p:txBody>
      </p:sp>
      <p:sp>
        <p:nvSpPr>
          <p:cNvPr id="56" name="Text 54"/>
          <p:cNvSpPr/>
          <p:nvPr/>
        </p:nvSpPr>
        <p:spPr>
          <a:xfrm>
            <a:off x="7715250" y="5272025"/>
            <a:ext cx="447675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Regulations, Article 19)</a:t>
            </a:r>
            <a:endParaRPr lang="en-US" sz="975" dirty="0">
              <a:latin typeface="Microsoft YaHei UI" pitchFamily="34" charset="0"/>
              <a:ea typeface="Microsoft YaHei" pitchFamily="34" charset="-122"/>
              <a:cs typeface="Microsoft YaHei UI" pitchFamily="34" charset="-120"/>
            </a:endParaRPr>
          </a:p>
        </p:txBody>
      </p:sp>
      <p:sp>
        <p:nvSpPr>
          <p:cNvPr id="57" name="Text 55"/>
          <p:cNvSpPr/>
          <p:nvPr/>
        </p:nvSpPr>
        <p:spPr>
          <a:xfrm>
            <a:off x="609600" y="618570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Health Commission briefing (May 31, 2024), Education ministry Q</a:t>
            </a:r>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&amp;</a:t>
            </a:r>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A (June 16, 2023), eye care standard (2021, No. 11)</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FFE7D9"/>
          </a:solidFill>
          <a:ln/>
        </p:spPr>
      </p:sp>
      <p:sp>
        <p:nvSpPr>
          <p:cNvPr id="16" name="pptwise-slidenum-s0014"/>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15</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752600" cy="323850"/>
          </a:xfrm>
          <a:prstGeom prst="roundRect">
            <a:avLst>
              <a:gd name="adj" fmla="val 50000"/>
            </a:avLst>
          </a:prstGeom>
          <a:solidFill>
            <a:srgbClr val="FF6A12"/>
          </a:solidFill>
          <a:ln/>
        </p:spPr>
      </p:sp>
      <p:sp>
        <p:nvSpPr>
          <p:cNvPr id="18" name="Shape 16"/>
          <p:cNvSpPr/>
          <p:nvPr/>
        </p:nvSpPr>
        <p:spPr>
          <a:xfrm>
            <a:off x="738188" y="428626"/>
            <a:ext cx="142875" cy="121443"/>
          </a:xfrm>
          <a:custGeom>
            <a:avLst/>
            <a:gdLst/>
            <a:ahLst/>
            <a:cxnLst/>
            <a:rect l="l" t="t" r="r" b="b"/>
            <a:pathLst>
              <a:path w="142875" h="121443">
                <a:moveTo>
                  <a:pt x="124401" y="74394"/>
                </a:moveTo>
                <a:cubicBezTo>
                  <a:pt x="135731" y="63064"/>
                  <a:pt x="142875" y="53577"/>
                  <a:pt x="142875" y="39290"/>
                </a:cubicBezTo>
                <a:arcTo hR="39291" wR="39291" stAng="21599937" swAng="-8283398"/>
                <a:arcTo hR="4286" wR="4286" stAng="2817354" swAng="5156887"/>
                <a:arcTo hR="39291" wR="39291" stAng="19083461" swAng="-8282773"/>
                <a:cubicBezTo>
                  <a:pt x="0" y="55721"/>
                  <a:pt x="10716" y="67865"/>
                  <a:pt x="21431" y="78581"/>
                </a:cubicBezTo>
                <a:lnTo>
                  <a:pt x="60972" y="116885"/>
                </a:lnTo>
                <a:arcTo hR="14288" wR="14288" stAng="8224697" swAng="-5525224"/>
                <a:arcTo hR="15145" wR="15145" stAng="2697561" swAng="-5404290"/>
                <a:arcTo hR="15173" wR="15173" stAng="8272702" swAng="-11145404"/>
                <a:arcTo hR="15173" wR="15173" stAng="8100241" swAng="-5400482"/>
                <a:arcTo hR="14288" wR="14288" stAng="2699481" swAng="-5398962"/>
                <a:lnTo>
                  <a:pt x="110964" y="40747"/>
                </a:lnTo>
                <a:arcTo hR="17216" wR="17216" stAng="18900752" swAng="-5401504"/>
                <a:lnTo>
                  <a:pt x="74395" y="52963"/>
                </a:lnTo>
                <a:arcTo hR="14288" wR="14288" stAng="2700519" swAng="5398962"/>
                <a:arcTo hR="14288" wR="14288" stAng="8100519" swAng="5398962"/>
                <a:lnTo>
                  <a:pt x="74359" y="13029"/>
                </a:lnTo>
              </a:path>
            </a:pathLst>
          </a:custGeom>
          <a:noFill/>
          <a:ln w="15716">
            <a:solidFill>
              <a:srgbClr val="1E2340"/>
            </a:solidFill>
            <a:prstDash val="solid"/>
          </a:ln>
        </p:spPr>
      </p:sp>
      <p:sp>
        <p:nvSpPr>
          <p:cNvPr id="19" name="Text 17"/>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Home and school</a:t>
            </a:r>
            <a:endParaRPr lang="en-US" sz="1125" dirty="0">
              <a:latin typeface="Microsoft YaHei UI" pitchFamily="34" charset="0"/>
              <a:ea typeface="Microsoft YaHei" pitchFamily="34" charset="-122"/>
              <a:cs typeface="Microsoft YaHei UI" pitchFamily="34" charset="-120"/>
            </a:endParaRPr>
          </a:p>
        </p:txBody>
      </p:sp>
      <p:sp>
        <p:nvSpPr>
          <p:cNvPr id="20" name="Text 18"/>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The first weeks are stressful: ease in slowly</a:t>
            </a:r>
            <a:endParaRPr lang="en-US" sz="255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FF6A12">
                <a:alpha val="95000"/>
              </a:srgbClr>
            </a:solidFill>
            <a:prstDash val="solid"/>
          </a:ln>
        </p:spPr>
      </p:sp>
      <p:sp>
        <p:nvSpPr>
          <p:cNvPr id="22" name="Shape 20"/>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FF6A12">
                <a:alpha val="45000"/>
              </a:srgbClr>
            </a:solidFill>
            <a:prstDash val="solid"/>
          </a:ln>
        </p:spPr>
      </p:sp>
      <p:sp>
        <p:nvSpPr>
          <p:cNvPr id="23" name="Shape 21"/>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FF6A12">
                <a:alpha val="35000"/>
              </a:srgbClr>
            </a:solidFill>
            <a:prstDash val="solid"/>
          </a:ln>
        </p:spPr>
      </p:sp>
      <p:pic>
        <p:nvPicPr>
          <p:cNvPr id="24" name="Image 0" descr="preencoded.png">    </p:cNvPr>
          <p:cNvPicPr>
            <a:picLocks noChangeAspect="1"/>
          </p:cNvPicPr>
          <p:nvPr/>
        </p:nvPicPr>
        <p:blipFill>
          <a:blip r:embed="rId1"/>
          <a:srcRect l="3333" r="3333" t="0" b="0"/>
          <a:stretch/>
        </p:blipFill>
        <p:spPr>
          <a:xfrm>
            <a:off x="609600" y="1771650"/>
            <a:ext cx="4000500" cy="2857500"/>
          </a:xfrm>
          <a:prstGeom prst="rect">
            <a:avLst/>
          </a:prstGeom>
        </p:spPr>
      </p:pic>
      <p:sp>
        <p:nvSpPr>
          <p:cNvPr id="25" name="Shape 22"/>
          <p:cNvSpPr/>
          <p:nvPr/>
        </p:nvSpPr>
        <p:spPr>
          <a:xfrm>
            <a:off x="609600" y="1771650"/>
            <a:ext cx="247650" cy="247650"/>
          </a:xfrm>
          <a:custGeom>
            <a:avLst/>
            <a:gdLst/>
            <a:ahLst/>
            <a:cxnLst/>
            <a:rect l="l" t="t" r="r" b="b"/>
            <a:pathLst>
              <a:path w="247650" h="247650">
                <a:moveTo>
                  <a:pt x="0" y="0"/>
                </a:moveTo>
                <a:lnTo>
                  <a:pt x="247650" y="0"/>
                </a:lnTo>
                <a:arcTo hR="247650" wR="247650" stAng="16200000" swAng="-5400000"/>
                <a:close/>
              </a:path>
            </a:pathLst>
          </a:custGeom>
          <a:solidFill>
            <a:srgbClr val="FFF9F0"/>
          </a:solidFill>
          <a:ln/>
        </p:spPr>
      </p:sp>
      <p:sp>
        <p:nvSpPr>
          <p:cNvPr id="26" name="Shape 23"/>
          <p:cNvSpPr/>
          <p:nvPr/>
        </p:nvSpPr>
        <p:spPr>
          <a:xfrm>
            <a:off x="4362450" y="1771650"/>
            <a:ext cx="247650" cy="247650"/>
          </a:xfrm>
          <a:custGeom>
            <a:avLst/>
            <a:gdLst/>
            <a:ahLst/>
            <a:cxnLst/>
            <a:rect l="l" t="t" r="r" b="b"/>
            <a:pathLst>
              <a:path w="247650" h="247650">
                <a:moveTo>
                  <a:pt x="247650" y="0"/>
                </a:moveTo>
                <a:lnTo>
                  <a:pt x="247650" y="247650"/>
                </a:lnTo>
                <a:arcTo hR="247650" wR="247650" stAng="0" swAng="-5400000"/>
                <a:close/>
              </a:path>
            </a:pathLst>
          </a:custGeom>
          <a:solidFill>
            <a:srgbClr val="FFF9F0"/>
          </a:solidFill>
          <a:ln/>
        </p:spPr>
      </p:sp>
      <p:sp>
        <p:nvSpPr>
          <p:cNvPr id="27" name="Shape 24"/>
          <p:cNvSpPr/>
          <p:nvPr/>
        </p:nvSpPr>
        <p:spPr>
          <a:xfrm>
            <a:off x="4362450" y="4381500"/>
            <a:ext cx="247650" cy="247650"/>
          </a:xfrm>
          <a:custGeom>
            <a:avLst/>
            <a:gdLst/>
            <a:ahLst/>
            <a:cxnLst/>
            <a:rect l="l" t="t" r="r" b="b"/>
            <a:pathLst>
              <a:path w="247650" h="247650">
                <a:moveTo>
                  <a:pt x="247650" y="247650"/>
                </a:moveTo>
                <a:lnTo>
                  <a:pt x="0" y="247650"/>
                </a:lnTo>
                <a:arcTo hR="247650" wR="247650" stAng="5400000" swAng="-5400000"/>
                <a:close/>
              </a:path>
            </a:pathLst>
          </a:custGeom>
          <a:solidFill>
            <a:srgbClr val="FFF9F0"/>
          </a:solidFill>
          <a:ln/>
        </p:spPr>
      </p:sp>
      <p:sp>
        <p:nvSpPr>
          <p:cNvPr id="28" name="Shape 25"/>
          <p:cNvSpPr/>
          <p:nvPr/>
        </p:nvSpPr>
        <p:spPr>
          <a:xfrm>
            <a:off x="609600" y="4381500"/>
            <a:ext cx="247650" cy="247650"/>
          </a:xfrm>
          <a:custGeom>
            <a:avLst/>
            <a:gdLst/>
            <a:ahLst/>
            <a:cxnLst/>
            <a:rect l="l" t="t" r="r" b="b"/>
            <a:pathLst>
              <a:path w="247650" h="247650">
                <a:moveTo>
                  <a:pt x="0" y="247650"/>
                </a:moveTo>
                <a:lnTo>
                  <a:pt x="0" y="0"/>
                </a:lnTo>
                <a:arcTo hR="247650" wR="247650" stAng="10800000" swAng="-5400000"/>
                <a:close/>
              </a:path>
            </a:pathLst>
          </a:custGeom>
          <a:solidFill>
            <a:srgbClr val="FFF9F0"/>
          </a:solidFill>
          <a:ln/>
        </p:spPr>
      </p:sp>
      <p:sp>
        <p:nvSpPr>
          <p:cNvPr id="29" name="Shape 26"/>
          <p:cNvSpPr/>
          <p:nvPr/>
        </p:nvSpPr>
        <p:spPr>
          <a:xfrm>
            <a:off x="585788" y="1747838"/>
            <a:ext cx="4048125" cy="2905125"/>
          </a:xfrm>
          <a:prstGeom prst="roundRect">
            <a:avLst>
              <a:gd name="adj" fmla="val 9344"/>
            </a:avLst>
          </a:prstGeom>
          <a:noFill/>
          <a:ln w="47625">
            <a:solidFill>
              <a:srgbClr val="14B4FF"/>
            </a:solidFill>
            <a:prstDash val="solid"/>
          </a:ln>
        </p:spPr>
      </p:sp>
      <p:sp>
        <p:nvSpPr>
          <p:cNvPr id="30" name="Text 27"/>
          <p:cNvSpPr/>
          <p:nvPr/>
        </p:nvSpPr>
        <p:spPr>
          <a:xfrm>
            <a:off x="609600" y="4747427"/>
            <a:ext cx="11582400" cy="125730"/>
          </a:xfrm>
          <a:prstGeom prst="rect">
            <a:avLst/>
          </a:prstGeom>
          <a:noFill/>
          <a:ln/>
        </p:spPr>
        <p:txBody>
          <a:bodyPr wrap="none" lIns="0" tIns="0" rIns="0" bIns="0" rtlCol="0" anchor="t"/>
          <a:lstStyle/>
          <a:p>
            <a:pPr algn="l" indent="0" marL="0">
              <a:buNone/>
            </a:pPr>
            <a:r>
              <a:rPr lang="en-US" sz="825" b="1" dirty="0">
                <a:solidFill>
                  <a:srgbClr val="6E655A"/>
                </a:solidFill>
                <a:latin typeface="Microsoft YaHei UI" pitchFamily="34" charset="0"/>
                <a:ea typeface="Microsoft YaHei" pitchFamily="34" charset="-122"/>
                <a:cs typeface="Microsoft YaHei UI" pitchFamily="34" charset="-120"/>
              </a:rPr>
              <a:t>Illustration: arriving (AI-generated)</a:t>
            </a:r>
            <a:endParaRPr lang="en-US" sz="825" dirty="0">
              <a:latin typeface="Microsoft YaHei UI" pitchFamily="34" charset="0"/>
              <a:ea typeface="Microsoft YaHei" pitchFamily="34" charset="-122"/>
              <a:cs typeface="Microsoft YaHei UI" pitchFamily="34" charset="-120"/>
            </a:endParaRPr>
          </a:p>
        </p:txBody>
      </p:sp>
      <p:sp>
        <p:nvSpPr>
          <p:cNvPr id="31" name="Shape 28"/>
          <p:cNvSpPr/>
          <p:nvPr/>
        </p:nvSpPr>
        <p:spPr>
          <a:xfrm>
            <a:off x="4953000" y="1771650"/>
            <a:ext cx="3143250" cy="1466850"/>
          </a:xfrm>
          <a:prstGeom prst="roundRect">
            <a:avLst>
              <a:gd name="adj" fmla="val 14286"/>
            </a:avLst>
          </a:prstGeom>
          <a:solidFill>
            <a:srgbClr val="E9E3FA"/>
          </a:solidFill>
          <a:ln w="24765">
            <a:solidFill>
              <a:srgbClr val="7452E0"/>
            </a:solidFill>
            <a:prstDash val="solid"/>
          </a:ln>
        </p:spPr>
      </p:sp>
      <p:sp>
        <p:nvSpPr>
          <p:cNvPr id="32" name="Shape 29"/>
          <p:cNvSpPr/>
          <p:nvPr/>
        </p:nvSpPr>
        <p:spPr>
          <a:xfrm>
            <a:off x="4972050" y="1785938"/>
            <a:ext cx="3114675" cy="1447800"/>
          </a:xfrm>
          <a:prstGeom prst="roundRect">
            <a:avLst>
              <a:gd name="adj" fmla="val 15789"/>
            </a:avLst>
          </a:prstGeom>
          <a:noFill/>
          <a:ln w="17145">
            <a:solidFill>
              <a:srgbClr val="7452E0">
                <a:alpha val="35000"/>
              </a:srgbClr>
            </a:solidFill>
            <a:prstDash val="solid"/>
          </a:ln>
        </p:spPr>
      </p:sp>
      <p:sp>
        <p:nvSpPr>
          <p:cNvPr id="33" name="Shape 30"/>
          <p:cNvSpPr/>
          <p:nvPr/>
        </p:nvSpPr>
        <p:spPr>
          <a:xfrm>
            <a:off x="5267325" y="2023269"/>
            <a:ext cx="6548" cy="122238"/>
          </a:xfrm>
          <a:custGeom>
            <a:avLst/>
            <a:gdLst/>
            <a:ahLst/>
            <a:cxnLst/>
            <a:rect l="l" t="t" r="r" b="b"/>
            <a:pathLst>
              <a:path w="6548" h="122238">
                <a:moveTo>
                  <a:pt x="0" y="0"/>
                </a:moveTo>
                <a:lnTo>
                  <a:pt x="0" y="122238"/>
                </a:lnTo>
              </a:path>
            </a:pathLst>
          </a:custGeom>
          <a:noFill/>
          <a:ln w="19209">
            <a:solidFill>
              <a:srgbClr val="1E2340"/>
            </a:solidFill>
            <a:prstDash val="solid"/>
          </a:ln>
        </p:spPr>
      </p:sp>
      <p:sp>
        <p:nvSpPr>
          <p:cNvPr id="34" name="Shape 31"/>
          <p:cNvSpPr/>
          <p:nvPr/>
        </p:nvSpPr>
        <p:spPr>
          <a:xfrm>
            <a:off x="5180013" y="1988344"/>
            <a:ext cx="174625" cy="157163"/>
          </a:xfrm>
          <a:custGeom>
            <a:avLst/>
            <a:gdLst/>
            <a:ahLst/>
            <a:cxnLst/>
            <a:rect l="l" t="t" r="r" b="b"/>
            <a:pathLst>
              <a:path w="174625" h="157163">
                <a:moveTo>
                  <a:pt x="8731" y="130969"/>
                </a:moveTo>
                <a:arcTo hR="8731" wR="8731" stAng="5400000" swAng="5400000"/>
                <a:lnTo>
                  <a:pt x="0" y="8731"/>
                </a:lnTo>
                <a:arcTo hR="8731" wR="8731" stAng="10800000" swAng="5400000"/>
                <a:lnTo>
                  <a:pt x="52388" y="0"/>
                </a:lnTo>
                <a:arcTo hR="34925" wR="34925" stAng="16200000" swAng="5400000"/>
                <a:arcTo hR="34925" wR="34925" stAng="10800000" swAng="5400000"/>
                <a:lnTo>
                  <a:pt x="165894" y="0"/>
                </a:lnTo>
                <a:arcTo hR="8731" wR="8731" stAng="16200000" swAng="5400000"/>
                <a:lnTo>
                  <a:pt x="174625" y="122238"/>
                </a:lnTo>
                <a:arcTo hR="8731" wR="8731" stAng="0" swAng="5400000"/>
                <a:lnTo>
                  <a:pt x="113506" y="130969"/>
                </a:lnTo>
                <a:arcTo hR="26194" wR="26194" stAng="16200000" swAng="-5400000"/>
                <a:arcTo hR="26194" wR="26194" stAng="0" swAng="-5400000"/>
                <a:close/>
              </a:path>
            </a:pathLst>
          </a:custGeom>
          <a:noFill/>
          <a:ln w="19209">
            <a:solidFill>
              <a:srgbClr val="1E2340"/>
            </a:solidFill>
            <a:prstDash val="solid"/>
          </a:ln>
        </p:spPr>
      </p:sp>
      <p:sp>
        <p:nvSpPr>
          <p:cNvPr id="35" name="Text 32"/>
          <p:cNvSpPr/>
          <p:nvPr/>
        </p:nvSpPr>
        <p:spPr>
          <a:xfrm>
            <a:off x="5467350" y="1977460"/>
            <a:ext cx="67246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70 children, 15 months</a:t>
            </a:r>
            <a:endParaRPr lang="en-US" sz="1200" dirty="0">
              <a:latin typeface="Microsoft YaHei UI" pitchFamily="34" charset="0"/>
              <a:ea typeface="Microsoft YaHei" pitchFamily="34" charset="-122"/>
              <a:cs typeface="Microsoft YaHei UI" pitchFamily="34" charset="-120"/>
            </a:endParaRPr>
          </a:p>
        </p:txBody>
      </p:sp>
      <p:sp>
        <p:nvSpPr>
          <p:cNvPr id="36" name="Text 33"/>
          <p:cNvSpPr/>
          <p:nvPr/>
        </p:nvSpPr>
        <p:spPr>
          <a:xfrm>
            <a:off x="5162550" y="2310112"/>
            <a:ext cx="702945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Stress hormones rose in the first 9 days.</a:t>
            </a:r>
            <a:endParaRPr lang="en-US" sz="1050" dirty="0">
              <a:latin typeface="Microsoft YaHei UI" pitchFamily="34" charset="0"/>
              <a:ea typeface="Microsoft YaHei" pitchFamily="34" charset="-122"/>
              <a:cs typeface="Microsoft YaHei UI" pitchFamily="34" charset="-120"/>
            </a:endParaRPr>
          </a:p>
        </p:txBody>
      </p:sp>
      <p:sp>
        <p:nvSpPr>
          <p:cNvPr id="37" name="Text 34"/>
          <p:cNvSpPr/>
          <p:nvPr/>
        </p:nvSpPr>
        <p:spPr>
          <a:xfrm>
            <a:off x="5162550" y="2529187"/>
            <a:ext cx="702945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More days easing in, more secure bonds</a:t>
            </a:r>
            <a:endParaRPr lang="en-US" sz="1050" dirty="0">
              <a:latin typeface="Microsoft YaHei UI" pitchFamily="34" charset="0"/>
              <a:ea typeface="Microsoft YaHei" pitchFamily="34" charset="-122"/>
              <a:cs typeface="Microsoft YaHei UI" pitchFamily="34" charset="-120"/>
            </a:endParaRPr>
          </a:p>
        </p:txBody>
      </p:sp>
      <p:sp>
        <p:nvSpPr>
          <p:cNvPr id="38" name="Text 35"/>
          <p:cNvSpPr/>
          <p:nvPr/>
        </p:nvSpPr>
        <p:spPr>
          <a:xfrm>
            <a:off x="5162550" y="3004352"/>
            <a:ext cx="7029450" cy="125730"/>
          </a:xfrm>
          <a:prstGeom prst="rect">
            <a:avLst/>
          </a:prstGeom>
          <a:noFill/>
          <a:ln/>
        </p:spPr>
        <p:txBody>
          <a:bodyPr wrap="none" lIns="0" tIns="0" rIns="0" bIns="0" rtlCol="0" anchor="t"/>
          <a:lstStyle/>
          <a:p>
            <a:pPr algn="l" indent="0" marL="0">
              <a:buNone/>
            </a:pPr>
            <a:r>
              <a:rPr lang="en-US" sz="825" b="1" dirty="0">
                <a:solidFill>
                  <a:srgbClr val="6E655A"/>
                </a:solidFill>
                <a:latin typeface="Microsoft YaHei UI" pitchFamily="34" charset="0"/>
                <a:ea typeface="Microsoft YaHei" pitchFamily="34" charset="-122"/>
                <a:cs typeface="Microsoft YaHei UI" pitchFamily="34" charset="-120"/>
              </a:rPr>
              <a:t>Ahnert et al., Child Development 2004</a:t>
            </a:r>
            <a:endParaRPr lang="en-US" sz="825" dirty="0">
              <a:latin typeface="Microsoft YaHei UI" pitchFamily="34" charset="0"/>
              <a:ea typeface="Microsoft YaHei" pitchFamily="34" charset="-122"/>
              <a:cs typeface="Microsoft YaHei UI" pitchFamily="34" charset="-120"/>
            </a:endParaRPr>
          </a:p>
        </p:txBody>
      </p:sp>
      <p:sp>
        <p:nvSpPr>
          <p:cNvPr id="39" name="Shape 36"/>
          <p:cNvSpPr/>
          <p:nvPr/>
        </p:nvSpPr>
        <p:spPr>
          <a:xfrm>
            <a:off x="4953000" y="3390900"/>
            <a:ext cx="3143250" cy="1466850"/>
          </a:xfrm>
          <a:prstGeom prst="roundRect">
            <a:avLst>
              <a:gd name="adj" fmla="val 14286"/>
            </a:avLst>
          </a:prstGeom>
          <a:solidFill>
            <a:srgbClr val="E9E3FA"/>
          </a:solidFill>
          <a:ln w="24765">
            <a:solidFill>
              <a:srgbClr val="7452E0"/>
            </a:solidFill>
            <a:prstDash val="solid"/>
          </a:ln>
        </p:spPr>
      </p:sp>
      <p:sp>
        <p:nvSpPr>
          <p:cNvPr id="40" name="Shape 37"/>
          <p:cNvSpPr/>
          <p:nvPr/>
        </p:nvSpPr>
        <p:spPr>
          <a:xfrm>
            <a:off x="4972050" y="3405188"/>
            <a:ext cx="3114675" cy="1447800"/>
          </a:xfrm>
          <a:prstGeom prst="roundRect">
            <a:avLst>
              <a:gd name="adj" fmla="val 15789"/>
            </a:avLst>
          </a:prstGeom>
          <a:noFill/>
          <a:ln w="17145">
            <a:solidFill>
              <a:srgbClr val="7452E0">
                <a:alpha val="35000"/>
              </a:srgbClr>
            </a:solidFill>
            <a:prstDash val="solid"/>
          </a:ln>
        </p:spPr>
      </p:sp>
      <p:sp>
        <p:nvSpPr>
          <p:cNvPr id="41" name="Shape 38"/>
          <p:cNvSpPr/>
          <p:nvPr/>
        </p:nvSpPr>
        <p:spPr>
          <a:xfrm>
            <a:off x="5267325" y="3642519"/>
            <a:ext cx="6548" cy="122238"/>
          </a:xfrm>
          <a:custGeom>
            <a:avLst/>
            <a:gdLst/>
            <a:ahLst/>
            <a:cxnLst/>
            <a:rect l="l" t="t" r="r" b="b"/>
            <a:pathLst>
              <a:path w="6548" h="122238">
                <a:moveTo>
                  <a:pt x="0" y="0"/>
                </a:moveTo>
                <a:lnTo>
                  <a:pt x="0" y="122238"/>
                </a:lnTo>
              </a:path>
            </a:pathLst>
          </a:custGeom>
          <a:noFill/>
          <a:ln w="19209">
            <a:solidFill>
              <a:srgbClr val="1E2340"/>
            </a:solidFill>
            <a:prstDash val="solid"/>
          </a:ln>
        </p:spPr>
      </p:sp>
      <p:sp>
        <p:nvSpPr>
          <p:cNvPr id="42" name="Shape 39"/>
          <p:cNvSpPr/>
          <p:nvPr/>
        </p:nvSpPr>
        <p:spPr>
          <a:xfrm>
            <a:off x="5180013" y="3607594"/>
            <a:ext cx="174625" cy="157163"/>
          </a:xfrm>
          <a:custGeom>
            <a:avLst/>
            <a:gdLst/>
            <a:ahLst/>
            <a:cxnLst/>
            <a:rect l="l" t="t" r="r" b="b"/>
            <a:pathLst>
              <a:path w="174625" h="157163">
                <a:moveTo>
                  <a:pt x="8731" y="130969"/>
                </a:moveTo>
                <a:arcTo hR="8731" wR="8731" stAng="5400000" swAng="5400000"/>
                <a:lnTo>
                  <a:pt x="0" y="8731"/>
                </a:lnTo>
                <a:arcTo hR="8731" wR="8731" stAng="10800000" swAng="5400000"/>
                <a:lnTo>
                  <a:pt x="52388" y="0"/>
                </a:lnTo>
                <a:arcTo hR="34925" wR="34925" stAng="16200000" swAng="5400000"/>
                <a:arcTo hR="34925" wR="34925" stAng="10800000" swAng="5400000"/>
                <a:lnTo>
                  <a:pt x="165894" y="0"/>
                </a:lnTo>
                <a:arcTo hR="8731" wR="8731" stAng="16200000" swAng="5400000"/>
                <a:lnTo>
                  <a:pt x="174625" y="122238"/>
                </a:lnTo>
                <a:arcTo hR="8731" wR="8731" stAng="0" swAng="5400000"/>
                <a:lnTo>
                  <a:pt x="113506" y="130969"/>
                </a:lnTo>
                <a:arcTo hR="26194" wR="26194" stAng="16200000" swAng="-5400000"/>
                <a:arcTo hR="26194" wR="26194" stAng="0" swAng="-5400000"/>
                <a:close/>
              </a:path>
            </a:pathLst>
          </a:custGeom>
          <a:noFill/>
          <a:ln w="19209">
            <a:solidFill>
              <a:srgbClr val="1E2340"/>
            </a:solidFill>
            <a:prstDash val="solid"/>
          </a:ln>
        </p:spPr>
      </p:sp>
      <p:sp>
        <p:nvSpPr>
          <p:cNvPr id="43" name="Text 40"/>
          <p:cNvSpPr/>
          <p:nvPr/>
        </p:nvSpPr>
        <p:spPr>
          <a:xfrm>
            <a:off x="5467350" y="3596710"/>
            <a:ext cx="67246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168 children, average 3.27</a:t>
            </a:r>
            <a:endParaRPr lang="en-US" sz="1200" dirty="0">
              <a:latin typeface="Microsoft YaHei UI" pitchFamily="34" charset="0"/>
              <a:ea typeface="Microsoft YaHei" pitchFamily="34" charset="-122"/>
              <a:cs typeface="Microsoft YaHei UI" pitchFamily="34" charset="-120"/>
            </a:endParaRPr>
          </a:p>
        </p:txBody>
      </p:sp>
      <p:sp>
        <p:nvSpPr>
          <p:cNvPr id="44" name="Text 41"/>
          <p:cNvSpPr/>
          <p:nvPr/>
        </p:nvSpPr>
        <p:spPr>
          <a:xfrm>
            <a:off x="5162550" y="3929362"/>
            <a:ext cx="702945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Over 10 weeks in new care, the rise in</a:t>
            </a:r>
            <a:endParaRPr lang="en-US" sz="1050" dirty="0">
              <a:latin typeface="Microsoft YaHei UI" pitchFamily="34" charset="0"/>
              <a:ea typeface="Microsoft YaHei" pitchFamily="34" charset="-122"/>
              <a:cs typeface="Microsoft YaHei UI" pitchFamily="34" charset="-120"/>
            </a:endParaRPr>
          </a:p>
        </p:txBody>
      </p:sp>
      <p:sp>
        <p:nvSpPr>
          <p:cNvPr id="45" name="Text 42"/>
          <p:cNvSpPr/>
          <p:nvPr/>
        </p:nvSpPr>
        <p:spPr>
          <a:xfrm>
            <a:off x="5162550" y="4148437"/>
            <a:ext cx="7029450" cy="160020"/>
          </a:xfrm>
          <a:prstGeom prst="rect">
            <a:avLst/>
          </a:prstGeom>
          <a:noFill/>
          <a:ln/>
        </p:spPr>
        <p:txBody>
          <a:bodyPr wrap="none" lIns="0" tIns="0" rIns="0" bIns="0" rtlCol="0" anchor="t"/>
          <a:lstStyle/>
          <a:p>
            <a:pPr algn="l" indent="0" marL="0">
              <a:buNone/>
            </a:pPr>
            <a:r>
              <a:rPr lang="en-US" sz="1050" b="1" dirty="0">
                <a:solidFill>
                  <a:srgbClr val="1E2340"/>
                </a:solidFill>
                <a:latin typeface="Microsoft YaHei UI" pitchFamily="34" charset="0"/>
                <a:ea typeface="Microsoft YaHei" pitchFamily="34" charset="-122"/>
                <a:cs typeface="Microsoft YaHei UI" pitchFamily="34" charset="-120"/>
              </a:rPr>
              <a:t>stress at school grew</a:t>
            </a:r>
            <a:endParaRPr lang="en-US" sz="1050" dirty="0">
              <a:latin typeface="Microsoft YaHei UI" pitchFamily="34" charset="0"/>
              <a:ea typeface="Microsoft YaHei" pitchFamily="34" charset="-122"/>
              <a:cs typeface="Microsoft YaHei UI" pitchFamily="34" charset="-120"/>
            </a:endParaRPr>
          </a:p>
        </p:txBody>
      </p:sp>
      <p:sp>
        <p:nvSpPr>
          <p:cNvPr id="46" name="Text 43"/>
          <p:cNvSpPr/>
          <p:nvPr/>
        </p:nvSpPr>
        <p:spPr>
          <a:xfrm>
            <a:off x="5162550" y="4623602"/>
            <a:ext cx="7029450" cy="125730"/>
          </a:xfrm>
          <a:prstGeom prst="rect">
            <a:avLst/>
          </a:prstGeom>
          <a:noFill/>
          <a:ln/>
        </p:spPr>
        <p:txBody>
          <a:bodyPr wrap="none" lIns="0" tIns="0" rIns="0" bIns="0" rtlCol="0" anchor="t"/>
          <a:lstStyle/>
          <a:p>
            <a:pPr algn="l" indent="0" marL="0">
              <a:buNone/>
            </a:pPr>
            <a:r>
              <a:rPr lang="en-US" sz="825" b="1" dirty="0">
                <a:solidFill>
                  <a:srgbClr val="6E655A"/>
                </a:solidFill>
                <a:latin typeface="Microsoft YaHei UI" pitchFamily="34" charset="0"/>
                <a:ea typeface="Microsoft YaHei" pitchFamily="34" charset="-122"/>
                <a:cs typeface="Microsoft YaHei UI" pitchFamily="34" charset="-120"/>
              </a:rPr>
              <a:t>Bernard et al., Child Development 2015</a:t>
            </a:r>
            <a:endParaRPr lang="en-US" sz="825" dirty="0">
              <a:latin typeface="Microsoft YaHei UI" pitchFamily="34" charset="0"/>
              <a:ea typeface="Microsoft YaHei" pitchFamily="34" charset="-122"/>
              <a:cs typeface="Microsoft YaHei UI" pitchFamily="34" charset="-120"/>
            </a:endParaRPr>
          </a:p>
        </p:txBody>
      </p:sp>
      <p:sp>
        <p:nvSpPr>
          <p:cNvPr id="47" name="Text 44"/>
          <p:cNvSpPr/>
          <p:nvPr/>
        </p:nvSpPr>
        <p:spPr>
          <a:xfrm>
            <a:off x="4953000" y="5072000"/>
            <a:ext cx="723900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The studies differ in who and what age. There is</a:t>
            </a:r>
            <a:endParaRPr lang="en-US" sz="975" dirty="0">
              <a:latin typeface="Microsoft YaHei UI" pitchFamily="34" charset="0"/>
              <a:ea typeface="Microsoft YaHei" pitchFamily="34" charset="-122"/>
              <a:cs typeface="Microsoft YaHei UI" pitchFamily="34" charset="-120"/>
            </a:endParaRPr>
          </a:p>
        </p:txBody>
      </p:sp>
      <p:sp>
        <p:nvSpPr>
          <p:cNvPr id="48" name="Text 45"/>
          <p:cNvSpPr/>
          <p:nvPr/>
        </p:nvSpPr>
        <p:spPr>
          <a:xfrm>
            <a:off x="4953000" y="5272025"/>
            <a:ext cx="7239000" cy="148590"/>
          </a:xfrm>
          <a:prstGeom prst="rect">
            <a:avLst/>
          </a:prstGeom>
          <a:noFill/>
          <a:ln/>
        </p:spPr>
        <p:txBody>
          <a:bodyPr wrap="none" lIns="0" tIns="0" rIns="0" bIns="0" rtlCol="0" anchor="t"/>
          <a:lstStyle/>
          <a:p>
            <a:pPr algn="l" indent="0" marL="0">
              <a:buNone/>
            </a:pPr>
            <a:r>
              <a:rPr lang="en-US" sz="975" b="1" dirty="0">
                <a:solidFill>
                  <a:srgbClr val="6E655A"/>
                </a:solidFill>
                <a:latin typeface="Microsoft YaHei UI" pitchFamily="34" charset="0"/>
                <a:ea typeface="Microsoft YaHei" pitchFamily="34" charset="-122"/>
                <a:cs typeface="Microsoft YaHei UI" pitchFamily="34" charset="-120"/>
              </a:rPr>
              <a:t>no official number of days to settle in</a:t>
            </a:r>
            <a:endParaRPr lang="en-US" sz="975" dirty="0">
              <a:latin typeface="Microsoft YaHei UI" pitchFamily="34" charset="0"/>
              <a:ea typeface="Microsoft YaHei" pitchFamily="34" charset="-122"/>
              <a:cs typeface="Microsoft YaHei UI" pitchFamily="34" charset="-120"/>
            </a:endParaRPr>
          </a:p>
        </p:txBody>
      </p:sp>
      <p:sp>
        <p:nvSpPr>
          <p:cNvPr id="49" name="Text 46"/>
          <p:cNvSpPr/>
          <p:nvPr/>
        </p:nvSpPr>
        <p:spPr>
          <a:xfrm>
            <a:off x="8439150" y="1845556"/>
            <a:ext cx="3752850" cy="228600"/>
          </a:xfrm>
          <a:prstGeom prst="rect">
            <a:avLst/>
          </a:prstGeom>
          <a:noFill/>
          <a:ln/>
        </p:spPr>
        <p:txBody>
          <a:bodyPr wrap="none" lIns="0" tIns="0" rIns="0" bIns="0" rtlCol="0" anchor="t"/>
          <a:lstStyle/>
          <a:p>
            <a:pPr algn="l" indent="0" marL="0">
              <a:buNone/>
            </a:pPr>
            <a:r>
              <a:rPr lang="en-US" sz="1500" b="1" dirty="0">
                <a:solidFill>
                  <a:srgbClr val="1E2340"/>
                </a:solidFill>
                <a:latin typeface="Microsoft YaHei UI" pitchFamily="34" charset="0"/>
                <a:ea typeface="Microsoft YaHei" pitchFamily="34" charset="-122"/>
                <a:cs typeface="Microsoft YaHei UI" pitchFamily="34" charset="-120"/>
              </a:rPr>
              <a:t>What parents can do</a:t>
            </a:r>
            <a:endParaRPr lang="en-US" sz="1500" dirty="0">
              <a:latin typeface="Microsoft YaHei UI" pitchFamily="34" charset="0"/>
              <a:ea typeface="Microsoft YaHei" pitchFamily="34" charset="-122"/>
              <a:cs typeface="Microsoft YaHei UI" pitchFamily="34" charset="-120"/>
            </a:endParaRPr>
          </a:p>
        </p:txBody>
      </p:sp>
      <p:sp>
        <p:nvSpPr>
          <p:cNvPr id="50" name="Shape 47"/>
          <p:cNvSpPr/>
          <p:nvPr/>
        </p:nvSpPr>
        <p:spPr>
          <a:xfrm>
            <a:off x="8439150" y="2181225"/>
            <a:ext cx="1466850" cy="38100"/>
          </a:xfrm>
          <a:custGeom>
            <a:avLst/>
            <a:gdLst/>
            <a:ahLst/>
            <a:cxnLst/>
            <a:rect l="l" t="t" r="r" b="b"/>
            <a:pathLst>
              <a:path w="1466850" h="38100">
                <a:moveTo>
                  <a:pt x="0" y="28575"/>
                </a:moveTo>
                <a:quadBezTo>
                  <a:pt x="733425" y="0"/>
                  <a:pt x="1466850" y="38100"/>
                </a:quadBezTo>
              </a:path>
            </a:pathLst>
          </a:custGeom>
          <a:noFill/>
          <a:ln w="57150">
            <a:solidFill>
              <a:srgbClr val="FF6A12">
                <a:alpha val="95000"/>
              </a:srgbClr>
            </a:solidFill>
            <a:prstDash val="solid"/>
          </a:ln>
        </p:spPr>
      </p:sp>
      <p:sp>
        <p:nvSpPr>
          <p:cNvPr id="51" name="Shape 48"/>
          <p:cNvSpPr/>
          <p:nvPr/>
        </p:nvSpPr>
        <p:spPr>
          <a:xfrm>
            <a:off x="8439150" y="2162175"/>
            <a:ext cx="1466850" cy="38100"/>
          </a:xfrm>
          <a:custGeom>
            <a:avLst/>
            <a:gdLst/>
            <a:ahLst/>
            <a:cxnLst/>
            <a:rect l="l" t="t" r="r" b="b"/>
            <a:pathLst>
              <a:path w="1466850" h="38100">
                <a:moveTo>
                  <a:pt x="0" y="28575"/>
                </a:moveTo>
                <a:quadBezTo>
                  <a:pt x="733425" y="0"/>
                  <a:pt x="1466850" y="38100"/>
                </a:quadBezTo>
              </a:path>
            </a:pathLst>
          </a:custGeom>
          <a:noFill/>
          <a:ln w="34290">
            <a:solidFill>
              <a:srgbClr val="FF6A12">
                <a:alpha val="45000"/>
              </a:srgbClr>
            </a:solidFill>
            <a:prstDash val="solid"/>
          </a:ln>
        </p:spPr>
      </p:sp>
      <p:sp>
        <p:nvSpPr>
          <p:cNvPr id="52" name="Shape 49"/>
          <p:cNvSpPr/>
          <p:nvPr/>
        </p:nvSpPr>
        <p:spPr>
          <a:xfrm>
            <a:off x="8439150" y="2200275"/>
            <a:ext cx="1466850" cy="38100"/>
          </a:xfrm>
          <a:custGeom>
            <a:avLst/>
            <a:gdLst/>
            <a:ahLst/>
            <a:cxnLst/>
            <a:rect l="l" t="t" r="r" b="b"/>
            <a:pathLst>
              <a:path w="1466850" h="38100">
                <a:moveTo>
                  <a:pt x="0" y="28575"/>
                </a:moveTo>
                <a:quadBezTo>
                  <a:pt x="733425" y="0"/>
                  <a:pt x="1466850" y="38100"/>
                </a:quadBezTo>
              </a:path>
            </a:pathLst>
          </a:custGeom>
          <a:noFill/>
          <a:ln w="28575">
            <a:solidFill>
              <a:srgbClr val="FF6A12">
                <a:alpha val="35000"/>
              </a:srgbClr>
            </a:solidFill>
            <a:prstDash val="solid"/>
          </a:ln>
        </p:spPr>
      </p:sp>
      <p:sp>
        <p:nvSpPr>
          <p:cNvPr id="53" name="Shape 50"/>
          <p:cNvSpPr/>
          <p:nvPr/>
        </p:nvSpPr>
        <p:spPr>
          <a:xfrm>
            <a:off x="8439150" y="2400300"/>
            <a:ext cx="285750" cy="285750"/>
          </a:xfrm>
          <a:prstGeom prst="roundRect">
            <a:avLst>
              <a:gd name="adj" fmla="val 23333"/>
            </a:avLst>
          </a:prstGeom>
          <a:solidFill>
            <a:srgbClr val="FFFFFF"/>
          </a:solidFill>
          <a:ln w="28575">
            <a:solidFill>
              <a:srgbClr val="F36512"/>
            </a:solidFill>
            <a:prstDash val="solid"/>
          </a:ln>
        </p:spPr>
      </p:sp>
      <p:sp>
        <p:nvSpPr>
          <p:cNvPr id="54" name="Shape 51"/>
          <p:cNvSpPr/>
          <p:nvPr/>
        </p:nvSpPr>
        <p:spPr>
          <a:xfrm>
            <a:off x="8496300" y="2466975"/>
            <a:ext cx="180975" cy="142875"/>
          </a:xfrm>
          <a:custGeom>
            <a:avLst/>
            <a:gdLst/>
            <a:ahLst/>
            <a:cxnLst/>
            <a:rect l="l" t="t" r="r" b="b"/>
            <a:pathLst>
              <a:path w="180975" h="142875">
                <a:moveTo>
                  <a:pt x="0" y="76200"/>
                </a:moveTo>
                <a:lnTo>
                  <a:pt x="66675" y="142875"/>
                </a:lnTo>
                <a:lnTo>
                  <a:pt x="180975" y="0"/>
                </a:lnTo>
              </a:path>
            </a:pathLst>
          </a:custGeom>
          <a:noFill/>
          <a:ln w="38100">
            <a:solidFill>
              <a:srgbClr val="0E8437"/>
            </a:solidFill>
            <a:prstDash val="solid"/>
          </a:ln>
        </p:spPr>
      </p:sp>
      <p:sp>
        <p:nvSpPr>
          <p:cNvPr id="55" name="Text 52"/>
          <p:cNvSpPr/>
          <p:nvPr/>
        </p:nvSpPr>
        <p:spPr>
          <a:xfrm>
            <a:off x="8858250" y="2415610"/>
            <a:ext cx="3333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Stay a while, then leave a little</a:t>
            </a:r>
            <a:endParaRPr lang="en-US" sz="1200" dirty="0">
              <a:latin typeface="Microsoft YaHei UI" pitchFamily="34" charset="0"/>
              <a:ea typeface="Microsoft YaHei" pitchFamily="34" charset="-122"/>
              <a:cs typeface="Microsoft YaHei UI" pitchFamily="34" charset="-120"/>
            </a:endParaRPr>
          </a:p>
        </p:txBody>
      </p:sp>
      <p:sp>
        <p:nvSpPr>
          <p:cNvPr id="56" name="Text 53"/>
          <p:cNvSpPr/>
          <p:nvPr/>
        </p:nvSpPr>
        <p:spPr>
          <a:xfrm>
            <a:off x="8858250" y="2663260"/>
            <a:ext cx="3333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longer each day</a:t>
            </a:r>
            <a:endParaRPr lang="en-US" sz="1200" dirty="0">
              <a:latin typeface="Microsoft YaHei UI" pitchFamily="34" charset="0"/>
              <a:ea typeface="Microsoft YaHei" pitchFamily="34" charset="-122"/>
              <a:cs typeface="Microsoft YaHei UI" pitchFamily="34" charset="-120"/>
            </a:endParaRPr>
          </a:p>
        </p:txBody>
      </p:sp>
      <p:sp>
        <p:nvSpPr>
          <p:cNvPr id="57" name="Shape 54"/>
          <p:cNvSpPr/>
          <p:nvPr/>
        </p:nvSpPr>
        <p:spPr>
          <a:xfrm>
            <a:off x="8439150" y="3200400"/>
            <a:ext cx="285750" cy="285750"/>
          </a:xfrm>
          <a:prstGeom prst="roundRect">
            <a:avLst>
              <a:gd name="adj" fmla="val 23333"/>
            </a:avLst>
          </a:prstGeom>
          <a:solidFill>
            <a:srgbClr val="FFFFFF"/>
          </a:solidFill>
          <a:ln w="28575">
            <a:solidFill>
              <a:srgbClr val="F36512"/>
            </a:solidFill>
            <a:prstDash val="solid"/>
          </a:ln>
        </p:spPr>
      </p:sp>
      <p:sp>
        <p:nvSpPr>
          <p:cNvPr id="58" name="Shape 55"/>
          <p:cNvSpPr/>
          <p:nvPr/>
        </p:nvSpPr>
        <p:spPr>
          <a:xfrm>
            <a:off x="8496300" y="3267075"/>
            <a:ext cx="180975" cy="142875"/>
          </a:xfrm>
          <a:custGeom>
            <a:avLst/>
            <a:gdLst/>
            <a:ahLst/>
            <a:cxnLst/>
            <a:rect l="l" t="t" r="r" b="b"/>
            <a:pathLst>
              <a:path w="180975" h="142875">
                <a:moveTo>
                  <a:pt x="0" y="76200"/>
                </a:moveTo>
                <a:lnTo>
                  <a:pt x="66675" y="142875"/>
                </a:lnTo>
                <a:lnTo>
                  <a:pt x="180975" y="0"/>
                </a:lnTo>
              </a:path>
            </a:pathLst>
          </a:custGeom>
          <a:noFill/>
          <a:ln w="38100">
            <a:solidFill>
              <a:srgbClr val="0E8437"/>
            </a:solidFill>
            <a:prstDash val="solid"/>
          </a:ln>
        </p:spPr>
      </p:sp>
      <p:sp>
        <p:nvSpPr>
          <p:cNvPr id="59" name="Text 56"/>
          <p:cNvSpPr/>
          <p:nvPr/>
        </p:nvSpPr>
        <p:spPr>
          <a:xfrm>
            <a:off x="8858250" y="3215710"/>
            <a:ext cx="3333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Watch their eating, sleep and play</a:t>
            </a:r>
            <a:endParaRPr lang="en-US" sz="1200" dirty="0">
              <a:latin typeface="Microsoft YaHei UI" pitchFamily="34" charset="0"/>
              <a:ea typeface="Microsoft YaHei" pitchFamily="34" charset="-122"/>
              <a:cs typeface="Microsoft YaHei UI" pitchFamily="34" charset="-120"/>
            </a:endParaRPr>
          </a:p>
        </p:txBody>
      </p:sp>
      <p:sp>
        <p:nvSpPr>
          <p:cNvPr id="60" name="Shape 57"/>
          <p:cNvSpPr/>
          <p:nvPr/>
        </p:nvSpPr>
        <p:spPr>
          <a:xfrm>
            <a:off x="8439150" y="4000500"/>
            <a:ext cx="285750" cy="285750"/>
          </a:xfrm>
          <a:prstGeom prst="roundRect">
            <a:avLst>
              <a:gd name="adj" fmla="val 23333"/>
            </a:avLst>
          </a:prstGeom>
          <a:solidFill>
            <a:srgbClr val="FFFFFF"/>
          </a:solidFill>
          <a:ln w="28575">
            <a:solidFill>
              <a:srgbClr val="F36512"/>
            </a:solidFill>
            <a:prstDash val="solid"/>
          </a:ln>
        </p:spPr>
      </p:sp>
      <p:sp>
        <p:nvSpPr>
          <p:cNvPr id="61" name="Shape 58"/>
          <p:cNvSpPr/>
          <p:nvPr/>
        </p:nvSpPr>
        <p:spPr>
          <a:xfrm>
            <a:off x="8496300" y="4067175"/>
            <a:ext cx="180975" cy="142875"/>
          </a:xfrm>
          <a:custGeom>
            <a:avLst/>
            <a:gdLst/>
            <a:ahLst/>
            <a:cxnLst/>
            <a:rect l="l" t="t" r="r" b="b"/>
            <a:pathLst>
              <a:path w="180975" h="142875">
                <a:moveTo>
                  <a:pt x="0" y="76200"/>
                </a:moveTo>
                <a:lnTo>
                  <a:pt x="66675" y="142875"/>
                </a:lnTo>
                <a:lnTo>
                  <a:pt x="180975" y="0"/>
                </a:lnTo>
              </a:path>
            </a:pathLst>
          </a:custGeom>
          <a:noFill/>
          <a:ln w="38100">
            <a:solidFill>
              <a:srgbClr val="0E8437"/>
            </a:solidFill>
            <a:prstDash val="solid"/>
          </a:ln>
        </p:spPr>
      </p:sp>
      <p:sp>
        <p:nvSpPr>
          <p:cNvPr id="62" name="Text 59"/>
          <p:cNvSpPr/>
          <p:nvPr/>
        </p:nvSpPr>
        <p:spPr>
          <a:xfrm>
            <a:off x="8858250" y="4015810"/>
            <a:ext cx="3333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Meet new people and</a:t>
            </a:r>
            <a:endParaRPr lang="en-US" sz="1200" dirty="0">
              <a:latin typeface="Microsoft YaHei UI" pitchFamily="34" charset="0"/>
              <a:ea typeface="Microsoft YaHei" pitchFamily="34" charset="-122"/>
              <a:cs typeface="Microsoft YaHei UI" pitchFamily="34" charset="-120"/>
            </a:endParaRPr>
          </a:p>
        </p:txBody>
      </p:sp>
      <p:sp>
        <p:nvSpPr>
          <p:cNvPr id="63" name="Text 60"/>
          <p:cNvSpPr/>
          <p:nvPr/>
        </p:nvSpPr>
        <p:spPr>
          <a:xfrm>
            <a:off x="8858250" y="4263460"/>
            <a:ext cx="3333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places together</a:t>
            </a:r>
            <a:endParaRPr lang="en-US" sz="1200" dirty="0">
              <a:latin typeface="Microsoft YaHei UI" pitchFamily="34" charset="0"/>
              <a:ea typeface="Microsoft YaHei" pitchFamily="34" charset="-122"/>
              <a:cs typeface="Microsoft YaHei UI" pitchFamily="34" charset="-120"/>
            </a:endParaRPr>
          </a:p>
        </p:txBody>
      </p:sp>
      <p:sp>
        <p:nvSpPr>
          <p:cNvPr id="64" name="Shape 61"/>
          <p:cNvSpPr/>
          <p:nvPr/>
        </p:nvSpPr>
        <p:spPr>
          <a:xfrm>
            <a:off x="8439150" y="4800600"/>
            <a:ext cx="285750" cy="285750"/>
          </a:xfrm>
          <a:prstGeom prst="roundRect">
            <a:avLst>
              <a:gd name="adj" fmla="val 23333"/>
            </a:avLst>
          </a:prstGeom>
          <a:solidFill>
            <a:srgbClr val="FFFFFF"/>
          </a:solidFill>
          <a:ln w="28575">
            <a:solidFill>
              <a:srgbClr val="F36512"/>
            </a:solidFill>
            <a:prstDash val="solid"/>
          </a:ln>
        </p:spPr>
      </p:sp>
      <p:sp>
        <p:nvSpPr>
          <p:cNvPr id="65" name="Shape 62"/>
          <p:cNvSpPr/>
          <p:nvPr/>
        </p:nvSpPr>
        <p:spPr>
          <a:xfrm>
            <a:off x="8496300" y="4867275"/>
            <a:ext cx="180975" cy="142875"/>
          </a:xfrm>
          <a:custGeom>
            <a:avLst/>
            <a:gdLst/>
            <a:ahLst/>
            <a:cxnLst/>
            <a:rect l="l" t="t" r="r" b="b"/>
            <a:pathLst>
              <a:path w="180975" h="142875">
                <a:moveTo>
                  <a:pt x="0" y="76200"/>
                </a:moveTo>
                <a:lnTo>
                  <a:pt x="66675" y="142875"/>
                </a:lnTo>
                <a:lnTo>
                  <a:pt x="180975" y="0"/>
                </a:lnTo>
              </a:path>
            </a:pathLst>
          </a:custGeom>
          <a:noFill/>
          <a:ln w="38100">
            <a:solidFill>
              <a:srgbClr val="0E8437"/>
            </a:solidFill>
            <a:prstDash val="solid"/>
          </a:ln>
        </p:spPr>
      </p:sp>
      <p:sp>
        <p:nvSpPr>
          <p:cNvPr id="66" name="Text 63"/>
          <p:cNvSpPr/>
          <p:nvPr/>
        </p:nvSpPr>
        <p:spPr>
          <a:xfrm>
            <a:off x="8858250" y="4815910"/>
            <a:ext cx="3333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No tears does not mean settled,</a:t>
            </a:r>
            <a:endParaRPr lang="en-US" sz="1200" dirty="0">
              <a:latin typeface="Microsoft YaHei UI" pitchFamily="34" charset="0"/>
              <a:ea typeface="Microsoft YaHei" pitchFamily="34" charset="-122"/>
              <a:cs typeface="Microsoft YaHei UI" pitchFamily="34" charset="-120"/>
            </a:endParaRPr>
          </a:p>
        </p:txBody>
      </p:sp>
      <p:sp>
        <p:nvSpPr>
          <p:cNvPr id="67" name="Text 64"/>
          <p:cNvSpPr/>
          <p:nvPr/>
        </p:nvSpPr>
        <p:spPr>
          <a:xfrm>
            <a:off x="8858250" y="5063560"/>
            <a:ext cx="333375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talk to us</a:t>
            </a:r>
            <a:endParaRPr lang="en-US" sz="1200" dirty="0">
              <a:latin typeface="Microsoft YaHei UI" pitchFamily="34" charset="0"/>
              <a:ea typeface="Microsoft YaHei" pitchFamily="34" charset="-122"/>
              <a:cs typeface="Microsoft YaHei UI" pitchFamily="34" charset="-120"/>
            </a:endParaRPr>
          </a:p>
        </p:txBody>
      </p:sp>
      <p:sp>
        <p:nvSpPr>
          <p:cNvPr id="68" name="Text 65"/>
          <p:cNvSpPr/>
          <p:nvPr/>
        </p:nvSpPr>
        <p:spPr>
          <a:xfrm>
            <a:off x="609600" y="618570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each study as named on its card. What parents can do: Ministry of Education, Guidelines for Ages 3 to 6</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FDE5E4"/>
          </a:solidFill>
          <a:ln/>
        </p:spPr>
      </p:sp>
      <p:sp>
        <p:nvSpPr>
          <p:cNvPr id="16" name="pptwise-slidenum-s0015"/>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16</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257300" cy="323850"/>
          </a:xfrm>
          <a:prstGeom prst="roundRect">
            <a:avLst>
              <a:gd name="adj" fmla="val 50000"/>
            </a:avLst>
          </a:prstGeom>
          <a:solidFill>
            <a:srgbClr val="F25C54"/>
          </a:solidFill>
          <a:ln/>
        </p:spPr>
      </p:sp>
      <p:sp>
        <p:nvSpPr>
          <p:cNvPr id="18" name="Shape 16"/>
          <p:cNvSpPr/>
          <p:nvPr/>
        </p:nvSpPr>
        <p:spPr>
          <a:xfrm>
            <a:off x="752475" y="414334"/>
            <a:ext cx="114300" cy="142899"/>
          </a:xfrm>
          <a:custGeom>
            <a:avLst/>
            <a:gdLst/>
            <a:ahLst/>
            <a:cxnLst/>
            <a:rect l="l" t="t" r="r" b="b"/>
            <a:pathLst>
              <a:path w="114300" h="142899">
                <a:moveTo>
                  <a:pt x="114300" y="78584"/>
                </a:moveTo>
                <a:cubicBezTo>
                  <a:pt x="114300" y="114303"/>
                  <a:pt x="89297" y="132163"/>
                  <a:pt x="59579" y="142521"/>
                </a:cubicBezTo>
                <a:arcTo hR="7144" wR="7144" stAng="4276817" swAng="2348977"/>
                <a:cubicBezTo>
                  <a:pt x="25003" y="132163"/>
                  <a:pt x="0" y="114303"/>
                  <a:pt x="0" y="78584"/>
                </a:cubicBezTo>
                <a:lnTo>
                  <a:pt x="0" y="28578"/>
                </a:lnTo>
                <a:arcTo hR="7144" wR="7144" stAng="10800000" swAng="5400000"/>
                <a:cubicBezTo>
                  <a:pt x="21431" y="21434"/>
                  <a:pt x="39291" y="12862"/>
                  <a:pt x="51721" y="2003"/>
                </a:cubicBezTo>
                <a:arcTo hR="8358" wR="8358" stAng="13769437" swAng="4861127"/>
                <a:cubicBezTo>
                  <a:pt x="75081" y="12933"/>
                  <a:pt x="92869" y="21434"/>
                  <a:pt x="107156" y="21434"/>
                </a:cubicBezTo>
                <a:arcTo hR="7144" wR="7144" stAng="16200000" swAng="5400000"/>
                <a:close/>
              </a:path>
            </a:pathLst>
          </a:custGeom>
          <a:noFill/>
          <a:ln w="15716">
            <a:solidFill>
              <a:srgbClr val="1E2340"/>
            </a:solidFill>
            <a:prstDash val="solid"/>
          </a:ln>
        </p:spPr>
      </p:sp>
      <p:sp>
        <p:nvSpPr>
          <p:cNvPr id="19" name="Shape 17"/>
          <p:cNvSpPr/>
          <p:nvPr/>
        </p:nvSpPr>
        <p:spPr>
          <a:xfrm>
            <a:off x="788194" y="471488"/>
            <a:ext cx="42863" cy="28575"/>
          </a:xfrm>
          <a:custGeom>
            <a:avLst/>
            <a:gdLst/>
            <a:ahLst/>
            <a:cxnLst/>
            <a:rect l="l" t="t" r="r" b="b"/>
            <a:pathLst>
              <a:path w="42863" h="28575">
                <a:moveTo>
                  <a:pt x="0" y="14288"/>
                </a:moveTo>
                <a:lnTo>
                  <a:pt x="14288" y="28575"/>
                </a:lnTo>
                <a:lnTo>
                  <a:pt x="42863" y="0"/>
                </a:lnTo>
              </a:path>
            </a:pathLst>
          </a:custGeom>
          <a:noFill/>
          <a:ln w="15716">
            <a:solidFill>
              <a:srgbClr val="1E2340"/>
            </a:solidFill>
            <a:prstDash val="solid"/>
          </a:ln>
        </p:spPr>
      </p:sp>
      <p:sp>
        <p:nvSpPr>
          <p:cNvPr id="20" name="Text 18"/>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1E2340"/>
                </a:solidFill>
                <a:latin typeface="Microsoft YaHei UI" pitchFamily="34" charset="0"/>
                <a:ea typeface="Microsoft YaHei" pitchFamily="34" charset="-122"/>
                <a:cs typeface="Microsoft YaHei UI" pitchFamily="34" charset="-120"/>
              </a:rPr>
              <a:t>Safety tips</a:t>
            </a:r>
            <a:endParaRPr lang="en-US" sz="1125" dirty="0">
              <a:latin typeface="Microsoft YaHei UI" pitchFamily="34" charset="0"/>
              <a:ea typeface="Microsoft YaHei" pitchFamily="34" charset="-122"/>
              <a:cs typeface="Microsoft YaHei UI" pitchFamily="34" charset="-120"/>
            </a:endParaRPr>
          </a:p>
        </p:txBody>
      </p:sp>
      <p:sp>
        <p:nvSpPr>
          <p:cNvPr id="21" name="Text 19"/>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Safety: pick-up, bus, meals, water, getting lost</a:t>
            </a:r>
            <a:endParaRPr lang="en-US" sz="2550" dirty="0">
              <a:latin typeface="Microsoft YaHei UI" pitchFamily="34" charset="0"/>
              <a:ea typeface="Microsoft YaHei" pitchFamily="34" charset="-122"/>
              <a:cs typeface="Microsoft YaHei UI" pitchFamily="34" charset="-120"/>
            </a:endParaRPr>
          </a:p>
        </p:txBody>
      </p:sp>
      <p:sp>
        <p:nvSpPr>
          <p:cNvPr id="22" name="Shape 20"/>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F25C54">
                <a:alpha val="95000"/>
              </a:srgbClr>
            </a:solidFill>
            <a:prstDash val="solid"/>
          </a:ln>
        </p:spPr>
      </p:sp>
      <p:sp>
        <p:nvSpPr>
          <p:cNvPr id="23" name="Shape 21"/>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F25C54">
                <a:alpha val="45000"/>
              </a:srgbClr>
            </a:solidFill>
            <a:prstDash val="solid"/>
          </a:ln>
        </p:spPr>
      </p:sp>
      <p:sp>
        <p:nvSpPr>
          <p:cNvPr id="24" name="Shape 22"/>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F25C54">
                <a:alpha val="35000"/>
              </a:srgbClr>
            </a:solidFill>
            <a:prstDash val="solid"/>
          </a:ln>
        </p:spPr>
      </p:sp>
      <p:sp>
        <p:nvSpPr>
          <p:cNvPr id="25" name="Shape 23"/>
          <p:cNvSpPr/>
          <p:nvPr/>
        </p:nvSpPr>
        <p:spPr>
          <a:xfrm>
            <a:off x="1038225" y="1981200"/>
            <a:ext cx="1181100" cy="1181100"/>
          </a:xfrm>
          <a:prstGeom prst="ellipse">
            <a:avLst/>
          </a:prstGeom>
          <a:solidFill>
            <a:srgbClr val="14B4FF"/>
          </a:solidFill>
          <a:ln/>
        </p:spPr>
      </p:sp>
      <p:sp>
        <p:nvSpPr>
          <p:cNvPr id="26" name="Shape 24"/>
          <p:cNvSpPr/>
          <p:nvPr/>
        </p:nvSpPr>
        <p:spPr>
          <a:xfrm>
            <a:off x="1152525" y="2095500"/>
            <a:ext cx="952500" cy="952500"/>
          </a:xfrm>
          <a:prstGeom prst="ellipse">
            <a:avLst/>
          </a:prstGeom>
          <a:noFill/>
          <a:ln w="47625">
            <a:solidFill>
              <a:srgbClr val="FFFFFF"/>
            </a:solidFill>
            <a:prstDash val="dash"/>
          </a:ln>
        </p:spPr>
      </p:sp>
      <p:sp>
        <p:nvSpPr>
          <p:cNvPr id="27" name="Shape 25"/>
          <p:cNvSpPr/>
          <p:nvPr/>
        </p:nvSpPr>
        <p:spPr>
          <a:xfrm>
            <a:off x="1471613" y="2536825"/>
            <a:ext cx="209550" cy="104775"/>
          </a:xfrm>
          <a:custGeom>
            <a:avLst/>
            <a:gdLst/>
            <a:ahLst/>
            <a:cxnLst/>
            <a:rect l="l" t="t" r="r" b="b"/>
            <a:pathLst>
              <a:path w="209550" h="104775">
                <a:moveTo>
                  <a:pt x="139700" y="69850"/>
                </a:moveTo>
                <a:lnTo>
                  <a:pt x="174625" y="69850"/>
                </a:lnTo>
                <a:arcTo hR="34925" wR="34925" stAng="5400000" swAng="-10800000"/>
                <a:lnTo>
                  <a:pt x="122238" y="0"/>
                </a:lnTo>
                <a:cubicBezTo>
                  <a:pt x="111760" y="0"/>
                  <a:pt x="103029" y="3492"/>
                  <a:pt x="97790" y="10477"/>
                </a:cubicBezTo>
                <a:lnTo>
                  <a:pt x="0" y="104775"/>
                </a:lnTo>
              </a:path>
            </a:pathLst>
          </a:custGeom>
          <a:noFill/>
          <a:ln w="45403">
            <a:solidFill>
              <a:srgbClr val="1E2340"/>
            </a:solidFill>
            <a:prstDash val="solid"/>
          </a:ln>
        </p:spPr>
      </p:sp>
      <p:sp>
        <p:nvSpPr>
          <p:cNvPr id="28" name="Shape 26"/>
          <p:cNvSpPr/>
          <p:nvPr/>
        </p:nvSpPr>
        <p:spPr>
          <a:xfrm>
            <a:off x="1611312" y="2414577"/>
            <a:ext cx="174625" cy="181446"/>
          </a:xfrm>
          <a:custGeom>
            <a:avLst/>
            <a:gdLst/>
            <a:ahLst/>
            <a:cxnLst/>
            <a:rect l="l" t="t" r="r" b="b"/>
            <a:pathLst>
              <a:path w="174625" h="181446">
                <a:moveTo>
                  <a:pt x="60246" y="181446"/>
                </a:moveTo>
                <a:lnTo>
                  <a:pt x="148431" y="99477"/>
                </a:lnTo>
                <a:cubicBezTo>
                  <a:pt x="160585" y="87323"/>
                  <a:pt x="174625" y="67241"/>
                  <a:pt x="174625" y="48033"/>
                </a:cubicBezTo>
                <a:arcTo hR="48022" wR="48022" stAng="775" swAng="-8287044"/>
                <a:arcTo hR="4820" wR="4820" stAng="2558994" swAng="5682011"/>
                <a:arcTo hR="48022" wR="48022" stAng="19086268" swAng="-8287044"/>
                <a:cubicBezTo>
                  <a:pt x="0" y="68988"/>
                  <a:pt x="14005" y="87288"/>
                  <a:pt x="26194" y="99477"/>
                </a:cubicBezTo>
                <a:lnTo>
                  <a:pt x="87313" y="156300"/>
                </a:lnTo>
              </a:path>
            </a:pathLst>
          </a:custGeom>
          <a:noFill/>
          <a:ln w="45403">
            <a:solidFill>
              <a:srgbClr val="1E2340"/>
            </a:solidFill>
            <a:prstDash val="solid"/>
          </a:ln>
        </p:spPr>
      </p:sp>
      <p:sp>
        <p:nvSpPr>
          <p:cNvPr id="29" name="Shape 27"/>
          <p:cNvSpPr/>
          <p:nvPr/>
        </p:nvSpPr>
        <p:spPr>
          <a:xfrm>
            <a:off x="1454150" y="2624138"/>
            <a:ext cx="104775" cy="104775"/>
          </a:xfrm>
          <a:custGeom>
            <a:avLst/>
            <a:gdLst/>
            <a:ahLst/>
            <a:cxnLst/>
            <a:rect l="l" t="t" r="r" b="b"/>
            <a:pathLst>
              <a:path w="104775" h="104775">
                <a:moveTo>
                  <a:pt x="0" y="0"/>
                </a:moveTo>
                <a:lnTo>
                  <a:pt x="104775" y="104775"/>
                </a:lnTo>
              </a:path>
            </a:pathLst>
          </a:custGeom>
          <a:noFill/>
          <a:ln w="45403">
            <a:solidFill>
              <a:srgbClr val="1E2340"/>
            </a:solidFill>
            <a:prstDash val="solid"/>
          </a:ln>
        </p:spPr>
      </p:sp>
      <p:sp>
        <p:nvSpPr>
          <p:cNvPr id="30" name="Shape 28"/>
          <p:cNvSpPr/>
          <p:nvPr/>
        </p:nvSpPr>
        <p:spPr>
          <a:xfrm>
            <a:off x="1541463" y="2518369"/>
            <a:ext cx="262407" cy="193081"/>
          </a:xfrm>
          <a:custGeom>
            <a:avLst/>
            <a:gdLst/>
            <a:ahLst/>
            <a:cxnLst/>
            <a:rect l="l" t="t" r="r" b="b"/>
            <a:pathLst>
              <a:path w="262407" h="193081">
                <a:moveTo>
                  <a:pt x="0" y="193081"/>
                </a:moveTo>
                <a:lnTo>
                  <a:pt x="27940" y="168634"/>
                </a:lnTo>
                <a:cubicBezTo>
                  <a:pt x="33179" y="161649"/>
                  <a:pt x="41910" y="158156"/>
                  <a:pt x="52388" y="158156"/>
                </a:cubicBezTo>
                <a:lnTo>
                  <a:pt x="122238" y="158156"/>
                </a:lnTo>
                <a:cubicBezTo>
                  <a:pt x="141446" y="158156"/>
                  <a:pt x="158909" y="151171"/>
                  <a:pt x="171133" y="137201"/>
                </a:cubicBezTo>
                <a:lnTo>
                  <a:pt x="251460" y="60366"/>
                </a:lnTo>
                <a:arcTo hR="34958" wR="34958" stAng="2797154" swAng="-10800000"/>
              </a:path>
            </a:pathLst>
          </a:custGeom>
          <a:noFill/>
          <a:ln w="45403">
            <a:solidFill>
              <a:srgbClr val="1E2340"/>
            </a:solidFill>
            <a:prstDash val="solid"/>
          </a:ln>
        </p:spPr>
      </p:sp>
      <p:sp>
        <p:nvSpPr>
          <p:cNvPr id="31" name="Text 29"/>
          <p:cNvSpPr/>
          <p:nvPr/>
        </p:nvSpPr>
        <p:spPr>
          <a:xfrm>
            <a:off x="0" y="3466975"/>
            <a:ext cx="3257550" cy="297180"/>
          </a:xfrm>
          <a:prstGeom prst="rect">
            <a:avLst/>
          </a:prstGeom>
          <a:noFill/>
          <a:ln/>
        </p:spPr>
        <p:txBody>
          <a:bodyPr wrap="none" lIns="0" tIns="0" rIns="0" bIns="0" rtlCol="0" anchor="t"/>
          <a:lstStyle/>
          <a:p>
            <a:pPr algn="ctr" indent="0" marL="0">
              <a:buNone/>
            </a:pPr>
            <a:r>
              <a:rPr lang="en-US" sz="1950" b="1" dirty="0">
                <a:solidFill>
                  <a:srgbClr val="1E2340"/>
                </a:solidFill>
                <a:latin typeface="Microsoft YaHei UI" pitchFamily="34" charset="0"/>
                <a:ea typeface="Microsoft YaHei" pitchFamily="34" charset="-122"/>
                <a:cs typeface="Microsoft YaHei UI" pitchFamily="34" charset="-120"/>
              </a:rPr>
              <a:t>Pick-up</a:t>
            </a:r>
            <a:endParaRPr lang="en-US" sz="1950" dirty="0">
              <a:latin typeface="Microsoft YaHei UI" pitchFamily="34" charset="0"/>
              <a:ea typeface="Microsoft YaHei" pitchFamily="34" charset="-122"/>
              <a:cs typeface="Microsoft YaHei UI" pitchFamily="34" charset="-120"/>
            </a:endParaRPr>
          </a:p>
        </p:txBody>
      </p:sp>
      <p:sp>
        <p:nvSpPr>
          <p:cNvPr id="32" name="Text 30"/>
          <p:cNvSpPr/>
          <p:nvPr/>
        </p:nvSpPr>
        <p:spPr>
          <a:xfrm>
            <a:off x="0" y="3939248"/>
            <a:ext cx="32575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Only you or an adult you</a:t>
            </a:r>
            <a:endParaRPr lang="en-US" sz="1125" dirty="0">
              <a:latin typeface="Microsoft YaHei UI" pitchFamily="34" charset="0"/>
              <a:ea typeface="Microsoft YaHei" pitchFamily="34" charset="-122"/>
              <a:cs typeface="Microsoft YaHei UI" pitchFamily="34" charset="-120"/>
            </a:endParaRPr>
          </a:p>
        </p:txBody>
      </p:sp>
      <p:sp>
        <p:nvSpPr>
          <p:cNvPr id="33" name="Text 31"/>
          <p:cNvSpPr/>
          <p:nvPr/>
        </p:nvSpPr>
        <p:spPr>
          <a:xfrm>
            <a:off x="0" y="4177373"/>
            <a:ext cx="32575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name. Tell us before</a:t>
            </a:r>
            <a:endParaRPr lang="en-US" sz="1125" dirty="0">
              <a:latin typeface="Microsoft YaHei UI" pitchFamily="34" charset="0"/>
              <a:ea typeface="Microsoft YaHei" pitchFamily="34" charset="-122"/>
              <a:cs typeface="Microsoft YaHei UI" pitchFamily="34" charset="-120"/>
            </a:endParaRPr>
          </a:p>
        </p:txBody>
      </p:sp>
      <p:sp>
        <p:nvSpPr>
          <p:cNvPr id="34" name="Text 32"/>
          <p:cNvSpPr/>
          <p:nvPr/>
        </p:nvSpPr>
        <p:spPr>
          <a:xfrm>
            <a:off x="0" y="4415498"/>
            <a:ext cx="32575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someone new comes</a:t>
            </a:r>
            <a:endParaRPr lang="en-US" sz="1125" dirty="0">
              <a:latin typeface="Microsoft YaHei UI" pitchFamily="34" charset="0"/>
              <a:ea typeface="Microsoft YaHei" pitchFamily="34" charset="-122"/>
              <a:cs typeface="Microsoft YaHei UI" pitchFamily="34" charset="-120"/>
            </a:endParaRPr>
          </a:p>
        </p:txBody>
      </p:sp>
      <p:sp>
        <p:nvSpPr>
          <p:cNvPr id="35" name="Shape 33"/>
          <p:cNvSpPr/>
          <p:nvPr/>
        </p:nvSpPr>
        <p:spPr>
          <a:xfrm>
            <a:off x="3228975" y="1981200"/>
            <a:ext cx="1181100" cy="1181100"/>
          </a:xfrm>
          <a:prstGeom prst="ellipse">
            <a:avLst/>
          </a:prstGeom>
          <a:solidFill>
            <a:srgbClr val="FFD100"/>
          </a:solidFill>
          <a:ln/>
        </p:spPr>
      </p:sp>
      <p:sp>
        <p:nvSpPr>
          <p:cNvPr id="36" name="Shape 34"/>
          <p:cNvSpPr/>
          <p:nvPr/>
        </p:nvSpPr>
        <p:spPr>
          <a:xfrm>
            <a:off x="3343275" y="2095500"/>
            <a:ext cx="952500" cy="952500"/>
          </a:xfrm>
          <a:prstGeom prst="ellipse">
            <a:avLst/>
          </a:prstGeom>
          <a:noFill/>
          <a:ln w="47625">
            <a:solidFill>
              <a:srgbClr val="FFFFFF"/>
            </a:solidFill>
            <a:prstDash val="dash"/>
          </a:ln>
        </p:spPr>
      </p:sp>
      <p:sp>
        <p:nvSpPr>
          <p:cNvPr id="37" name="Shape 35"/>
          <p:cNvSpPr/>
          <p:nvPr/>
        </p:nvSpPr>
        <p:spPr>
          <a:xfrm>
            <a:off x="3749675" y="2466975"/>
            <a:ext cx="13097" cy="104775"/>
          </a:xfrm>
          <a:custGeom>
            <a:avLst/>
            <a:gdLst/>
            <a:ahLst/>
            <a:cxnLst/>
            <a:rect l="l" t="t" r="r" b="b"/>
            <a:pathLst>
              <a:path w="13097" h="104775">
                <a:moveTo>
                  <a:pt x="0" y="0"/>
                </a:moveTo>
                <a:lnTo>
                  <a:pt x="0" y="104775"/>
                </a:lnTo>
              </a:path>
            </a:pathLst>
          </a:custGeom>
          <a:noFill/>
          <a:ln w="45403">
            <a:solidFill>
              <a:srgbClr val="1E2340"/>
            </a:solidFill>
            <a:prstDash val="solid"/>
          </a:ln>
        </p:spPr>
      </p:sp>
      <p:sp>
        <p:nvSpPr>
          <p:cNvPr id="38" name="Shape 36"/>
          <p:cNvSpPr/>
          <p:nvPr/>
        </p:nvSpPr>
        <p:spPr>
          <a:xfrm>
            <a:off x="3871913" y="2466975"/>
            <a:ext cx="13097" cy="104775"/>
          </a:xfrm>
          <a:custGeom>
            <a:avLst/>
            <a:gdLst/>
            <a:ahLst/>
            <a:cxnLst/>
            <a:rect l="l" t="t" r="r" b="b"/>
            <a:pathLst>
              <a:path w="13097" h="104775">
                <a:moveTo>
                  <a:pt x="0" y="0"/>
                </a:moveTo>
                <a:lnTo>
                  <a:pt x="0" y="104775"/>
                </a:lnTo>
              </a:path>
            </a:pathLst>
          </a:custGeom>
          <a:noFill/>
          <a:ln w="45403">
            <a:solidFill>
              <a:srgbClr val="1E2340"/>
            </a:solidFill>
            <a:prstDash val="solid"/>
          </a:ln>
        </p:spPr>
      </p:sp>
      <p:sp>
        <p:nvSpPr>
          <p:cNvPr id="39" name="Shape 37"/>
          <p:cNvSpPr/>
          <p:nvPr/>
        </p:nvSpPr>
        <p:spPr>
          <a:xfrm>
            <a:off x="3644900" y="2571750"/>
            <a:ext cx="342265" cy="13097"/>
          </a:xfrm>
          <a:custGeom>
            <a:avLst/>
            <a:gdLst/>
            <a:ahLst/>
            <a:cxnLst/>
            <a:rect l="l" t="t" r="r" b="b"/>
            <a:pathLst>
              <a:path w="342265" h="13097">
                <a:moveTo>
                  <a:pt x="0" y="0"/>
                </a:moveTo>
                <a:lnTo>
                  <a:pt x="342265" y="0"/>
                </a:lnTo>
              </a:path>
            </a:pathLst>
          </a:custGeom>
          <a:noFill/>
          <a:ln w="45403">
            <a:solidFill>
              <a:srgbClr val="1E2340"/>
            </a:solidFill>
            <a:prstDash val="solid"/>
          </a:ln>
        </p:spPr>
      </p:sp>
      <p:sp>
        <p:nvSpPr>
          <p:cNvPr id="40" name="Shape 38"/>
          <p:cNvSpPr/>
          <p:nvPr/>
        </p:nvSpPr>
        <p:spPr>
          <a:xfrm>
            <a:off x="3644900" y="2466975"/>
            <a:ext cx="349250" cy="209550"/>
          </a:xfrm>
          <a:custGeom>
            <a:avLst/>
            <a:gdLst/>
            <a:ahLst/>
            <a:cxnLst/>
            <a:rect l="l" t="t" r="r" b="b"/>
            <a:pathLst>
              <a:path w="349250" h="209550">
                <a:moveTo>
                  <a:pt x="279400" y="209550"/>
                </a:moveTo>
                <a:lnTo>
                  <a:pt x="331788" y="209550"/>
                </a:lnTo>
                <a:cubicBezTo>
                  <a:pt x="331788" y="209550"/>
                  <a:pt x="340519" y="179864"/>
                  <a:pt x="345758" y="160655"/>
                </a:cubicBezTo>
                <a:cubicBezTo>
                  <a:pt x="347504" y="153670"/>
                  <a:pt x="349250" y="146685"/>
                  <a:pt x="349250" y="139700"/>
                </a:cubicBezTo>
                <a:cubicBezTo>
                  <a:pt x="349250" y="132715"/>
                  <a:pt x="347504" y="125730"/>
                  <a:pt x="345758" y="118745"/>
                </a:cubicBezTo>
                <a:lnTo>
                  <a:pt x="321310" y="31433"/>
                </a:lnTo>
                <a:cubicBezTo>
                  <a:pt x="316071" y="13970"/>
                  <a:pt x="298609" y="0"/>
                  <a:pt x="279400" y="0"/>
                </a:cubicBezTo>
                <a:lnTo>
                  <a:pt x="34925" y="0"/>
                </a:lnTo>
                <a:arcTo hR="34925" wR="34925" stAng="16200000" swAng="-5400000"/>
                <a:lnTo>
                  <a:pt x="0" y="209550"/>
                </a:lnTo>
                <a:lnTo>
                  <a:pt x="52388" y="209550"/>
                </a:lnTo>
              </a:path>
            </a:pathLst>
          </a:custGeom>
          <a:noFill/>
          <a:ln w="45403">
            <a:solidFill>
              <a:srgbClr val="1E2340"/>
            </a:solidFill>
            <a:prstDash val="solid"/>
          </a:ln>
        </p:spPr>
      </p:sp>
      <p:sp>
        <p:nvSpPr>
          <p:cNvPr id="41" name="Shape 39"/>
          <p:cNvSpPr/>
          <p:nvPr/>
        </p:nvSpPr>
        <p:spPr>
          <a:xfrm>
            <a:off x="3697288" y="2641600"/>
            <a:ext cx="69850" cy="69850"/>
          </a:xfrm>
          <a:prstGeom prst="ellipse">
            <a:avLst/>
          </a:prstGeom>
          <a:noFill/>
          <a:ln w="45403">
            <a:solidFill>
              <a:srgbClr val="1E2340"/>
            </a:solidFill>
            <a:prstDash val="solid"/>
          </a:ln>
        </p:spPr>
      </p:sp>
      <p:sp>
        <p:nvSpPr>
          <p:cNvPr id="42" name="Shape 40"/>
          <p:cNvSpPr/>
          <p:nvPr/>
        </p:nvSpPr>
        <p:spPr>
          <a:xfrm>
            <a:off x="3767137" y="2676525"/>
            <a:ext cx="87313" cy="13097"/>
          </a:xfrm>
          <a:custGeom>
            <a:avLst/>
            <a:gdLst/>
            <a:ahLst/>
            <a:cxnLst/>
            <a:rect l="l" t="t" r="r" b="b"/>
            <a:pathLst>
              <a:path w="87313" h="13097">
                <a:moveTo>
                  <a:pt x="0" y="0"/>
                </a:moveTo>
                <a:lnTo>
                  <a:pt x="87313" y="0"/>
                </a:lnTo>
              </a:path>
            </a:pathLst>
          </a:custGeom>
          <a:noFill/>
          <a:ln w="45403">
            <a:solidFill>
              <a:srgbClr val="1E2340"/>
            </a:solidFill>
            <a:prstDash val="solid"/>
          </a:ln>
        </p:spPr>
      </p:sp>
      <p:sp>
        <p:nvSpPr>
          <p:cNvPr id="43" name="Shape 41"/>
          <p:cNvSpPr/>
          <p:nvPr/>
        </p:nvSpPr>
        <p:spPr>
          <a:xfrm>
            <a:off x="3854450" y="2641600"/>
            <a:ext cx="69850" cy="69850"/>
          </a:xfrm>
          <a:prstGeom prst="ellipse">
            <a:avLst/>
          </a:prstGeom>
          <a:noFill/>
          <a:ln w="45403">
            <a:solidFill>
              <a:srgbClr val="1E2340"/>
            </a:solidFill>
            <a:prstDash val="solid"/>
          </a:ln>
        </p:spPr>
      </p:sp>
      <p:sp>
        <p:nvSpPr>
          <p:cNvPr id="44" name="Text 42"/>
          <p:cNvSpPr/>
          <p:nvPr/>
        </p:nvSpPr>
        <p:spPr>
          <a:xfrm>
            <a:off x="0" y="3466975"/>
            <a:ext cx="7639050" cy="297180"/>
          </a:xfrm>
          <a:prstGeom prst="rect">
            <a:avLst/>
          </a:prstGeom>
          <a:noFill/>
          <a:ln/>
        </p:spPr>
        <p:txBody>
          <a:bodyPr wrap="none" lIns="0" tIns="0" rIns="0" bIns="0" rtlCol="0" anchor="t"/>
          <a:lstStyle/>
          <a:p>
            <a:pPr algn="ctr" indent="0" marL="0">
              <a:buNone/>
            </a:pPr>
            <a:r>
              <a:rPr lang="en-US" sz="1950" b="1" dirty="0">
                <a:solidFill>
                  <a:srgbClr val="1E2340"/>
                </a:solidFill>
                <a:latin typeface="Microsoft YaHei UI" pitchFamily="34" charset="0"/>
                <a:ea typeface="Microsoft YaHei" pitchFamily="34" charset="-122"/>
                <a:cs typeface="Microsoft YaHei UI" pitchFamily="34" charset="-120"/>
              </a:rPr>
              <a:t>School bus</a:t>
            </a:r>
            <a:endParaRPr lang="en-US" sz="1950" dirty="0">
              <a:latin typeface="Microsoft YaHei UI" pitchFamily="34" charset="0"/>
              <a:ea typeface="Microsoft YaHei" pitchFamily="34" charset="-122"/>
              <a:cs typeface="Microsoft YaHei UI" pitchFamily="34" charset="-120"/>
            </a:endParaRPr>
          </a:p>
        </p:txBody>
      </p:sp>
      <p:sp>
        <p:nvSpPr>
          <p:cNvPr id="45" name="Text 43"/>
          <p:cNvSpPr/>
          <p:nvPr/>
        </p:nvSpPr>
        <p:spPr>
          <a:xfrm>
            <a:off x="0" y="3939248"/>
            <a:ext cx="76390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A proper preschool bus, a</a:t>
            </a:r>
            <a:endParaRPr lang="en-US" sz="1125" dirty="0">
              <a:latin typeface="Microsoft YaHei UI" pitchFamily="34" charset="0"/>
              <a:ea typeface="Microsoft YaHei" pitchFamily="34" charset="-122"/>
              <a:cs typeface="Microsoft YaHei UI" pitchFamily="34" charset="-120"/>
            </a:endParaRPr>
          </a:p>
        </p:txBody>
      </p:sp>
      <p:sp>
        <p:nvSpPr>
          <p:cNvPr id="46" name="Text 44"/>
          <p:cNvSpPr/>
          <p:nvPr/>
        </p:nvSpPr>
        <p:spPr>
          <a:xfrm>
            <a:off x="0" y="4177373"/>
            <a:ext cx="76390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minder on board until</a:t>
            </a:r>
            <a:endParaRPr lang="en-US" sz="1125" dirty="0">
              <a:latin typeface="Microsoft YaHei UI" pitchFamily="34" charset="0"/>
              <a:ea typeface="Microsoft YaHei" pitchFamily="34" charset="-122"/>
              <a:cs typeface="Microsoft YaHei UI" pitchFamily="34" charset="-120"/>
            </a:endParaRPr>
          </a:p>
        </p:txBody>
      </p:sp>
      <p:sp>
        <p:nvSpPr>
          <p:cNvPr id="47" name="Text 45"/>
          <p:cNvSpPr/>
          <p:nvPr/>
        </p:nvSpPr>
        <p:spPr>
          <a:xfrm>
            <a:off x="0" y="4415498"/>
            <a:ext cx="76390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every child is off</a:t>
            </a:r>
            <a:endParaRPr lang="en-US" sz="1125" dirty="0">
              <a:latin typeface="Microsoft YaHei UI" pitchFamily="34" charset="0"/>
              <a:ea typeface="Microsoft YaHei" pitchFamily="34" charset="-122"/>
              <a:cs typeface="Microsoft YaHei UI" pitchFamily="34" charset="-120"/>
            </a:endParaRPr>
          </a:p>
        </p:txBody>
      </p:sp>
      <p:sp>
        <p:nvSpPr>
          <p:cNvPr id="48" name="Shape 46"/>
          <p:cNvSpPr/>
          <p:nvPr/>
        </p:nvSpPr>
        <p:spPr>
          <a:xfrm>
            <a:off x="5419725" y="1981200"/>
            <a:ext cx="1181100" cy="1181100"/>
          </a:xfrm>
          <a:prstGeom prst="ellipse">
            <a:avLst/>
          </a:prstGeom>
          <a:solidFill>
            <a:srgbClr val="15D157"/>
          </a:solidFill>
          <a:ln/>
        </p:spPr>
      </p:sp>
      <p:sp>
        <p:nvSpPr>
          <p:cNvPr id="49" name="Shape 47"/>
          <p:cNvSpPr/>
          <p:nvPr/>
        </p:nvSpPr>
        <p:spPr>
          <a:xfrm>
            <a:off x="5534025" y="2095500"/>
            <a:ext cx="952500" cy="952500"/>
          </a:xfrm>
          <a:prstGeom prst="ellipse">
            <a:avLst/>
          </a:prstGeom>
          <a:noFill/>
          <a:ln w="47625">
            <a:solidFill>
              <a:srgbClr val="FFFFFF"/>
            </a:solidFill>
            <a:prstDash val="dash"/>
          </a:ln>
        </p:spPr>
      </p:sp>
      <p:sp>
        <p:nvSpPr>
          <p:cNvPr id="50" name="Shape 48"/>
          <p:cNvSpPr/>
          <p:nvPr/>
        </p:nvSpPr>
        <p:spPr>
          <a:xfrm>
            <a:off x="5853113" y="2397125"/>
            <a:ext cx="139700" cy="157163"/>
          </a:xfrm>
          <a:custGeom>
            <a:avLst/>
            <a:gdLst/>
            <a:ahLst/>
            <a:cxnLst/>
            <a:rect l="l" t="t" r="r" b="b"/>
            <a:pathLst>
              <a:path w="139700" h="157163">
                <a:moveTo>
                  <a:pt x="0" y="0"/>
                </a:moveTo>
                <a:lnTo>
                  <a:pt x="0" y="122238"/>
                </a:lnTo>
                <a:cubicBezTo>
                  <a:pt x="0" y="141446"/>
                  <a:pt x="15716" y="157163"/>
                  <a:pt x="34925" y="157163"/>
                </a:cubicBezTo>
                <a:lnTo>
                  <a:pt x="104775" y="157163"/>
                </a:lnTo>
                <a:arcTo hR="34925" wR="34925" stAng="5400000" swAng="-5400000"/>
                <a:lnTo>
                  <a:pt x="139700" y="0"/>
                </a:lnTo>
              </a:path>
            </a:pathLst>
          </a:custGeom>
          <a:noFill/>
          <a:ln w="45403">
            <a:solidFill>
              <a:srgbClr val="1E2340"/>
            </a:solidFill>
            <a:prstDash val="solid"/>
          </a:ln>
        </p:spPr>
      </p:sp>
      <p:sp>
        <p:nvSpPr>
          <p:cNvPr id="51" name="Shape 49"/>
          <p:cNvSpPr/>
          <p:nvPr/>
        </p:nvSpPr>
        <p:spPr>
          <a:xfrm>
            <a:off x="5922963" y="2397125"/>
            <a:ext cx="13097" cy="349250"/>
          </a:xfrm>
          <a:custGeom>
            <a:avLst/>
            <a:gdLst/>
            <a:ahLst/>
            <a:cxnLst/>
            <a:rect l="l" t="t" r="r" b="b"/>
            <a:pathLst>
              <a:path w="13097" h="349250">
                <a:moveTo>
                  <a:pt x="0" y="0"/>
                </a:moveTo>
                <a:lnTo>
                  <a:pt x="0" y="349250"/>
                </a:lnTo>
              </a:path>
            </a:pathLst>
          </a:custGeom>
          <a:noFill/>
          <a:ln w="45403">
            <a:solidFill>
              <a:srgbClr val="1E2340"/>
            </a:solidFill>
            <a:prstDash val="solid"/>
          </a:ln>
        </p:spPr>
      </p:sp>
      <p:sp>
        <p:nvSpPr>
          <p:cNvPr id="52" name="Shape 50"/>
          <p:cNvSpPr/>
          <p:nvPr/>
        </p:nvSpPr>
        <p:spPr>
          <a:xfrm>
            <a:off x="6080125" y="2397125"/>
            <a:ext cx="87313" cy="349250"/>
          </a:xfrm>
          <a:custGeom>
            <a:avLst/>
            <a:gdLst/>
            <a:ahLst/>
            <a:cxnLst/>
            <a:rect l="l" t="t" r="r" b="b"/>
            <a:pathLst>
              <a:path w="87313" h="349250">
                <a:moveTo>
                  <a:pt x="87313" y="227012"/>
                </a:moveTo>
                <a:lnTo>
                  <a:pt x="87313" y="0"/>
                </a:lnTo>
                <a:arcTo hR="87313" wR="87313" stAng="16200000" swAng="-5400000"/>
                <a:lnTo>
                  <a:pt x="0" y="192087"/>
                </a:lnTo>
                <a:cubicBezTo>
                  <a:pt x="0" y="211296"/>
                  <a:pt x="15716" y="227012"/>
                  <a:pt x="34925" y="227012"/>
                </a:cubicBezTo>
                <a:lnTo>
                  <a:pt x="87313" y="227012"/>
                </a:lnTo>
                <a:close/>
                <a:moveTo>
                  <a:pt x="87313" y="227012"/>
                </a:moveTo>
                <a:lnTo>
                  <a:pt x="87313" y="349250"/>
                </a:lnTo>
              </a:path>
            </a:pathLst>
          </a:custGeom>
          <a:noFill/>
          <a:ln w="45403">
            <a:solidFill>
              <a:srgbClr val="1E2340"/>
            </a:solidFill>
            <a:prstDash val="solid"/>
          </a:ln>
        </p:spPr>
      </p:sp>
      <p:sp>
        <p:nvSpPr>
          <p:cNvPr id="53" name="Text 51"/>
          <p:cNvSpPr/>
          <p:nvPr/>
        </p:nvSpPr>
        <p:spPr>
          <a:xfrm>
            <a:off x="0" y="3466975"/>
            <a:ext cx="12020550" cy="297180"/>
          </a:xfrm>
          <a:prstGeom prst="rect">
            <a:avLst/>
          </a:prstGeom>
          <a:noFill/>
          <a:ln/>
        </p:spPr>
        <p:txBody>
          <a:bodyPr wrap="none" lIns="0" tIns="0" rIns="0" bIns="0" rtlCol="0" anchor="t"/>
          <a:lstStyle/>
          <a:p>
            <a:pPr algn="ctr" indent="0" marL="0">
              <a:buNone/>
            </a:pPr>
            <a:r>
              <a:rPr lang="en-US" sz="1950" b="1" dirty="0">
                <a:solidFill>
                  <a:srgbClr val="1E2340"/>
                </a:solidFill>
                <a:latin typeface="Microsoft YaHei UI" pitchFamily="34" charset="0"/>
                <a:ea typeface="Microsoft YaHei" pitchFamily="34" charset="-122"/>
                <a:cs typeface="Microsoft YaHei UI" pitchFamily="34" charset="-120"/>
              </a:rPr>
              <a:t>Meals</a:t>
            </a:r>
            <a:endParaRPr lang="en-US" sz="1950" dirty="0">
              <a:latin typeface="Microsoft YaHei UI" pitchFamily="34" charset="0"/>
              <a:ea typeface="Microsoft YaHei" pitchFamily="34" charset="-122"/>
              <a:cs typeface="Microsoft YaHei UI" pitchFamily="34" charset="-120"/>
            </a:endParaRPr>
          </a:p>
        </p:txBody>
      </p:sp>
      <p:sp>
        <p:nvSpPr>
          <p:cNvPr id="54" name="Text 52"/>
          <p:cNvSpPr/>
          <p:nvPr/>
        </p:nvSpPr>
        <p:spPr>
          <a:xfrm>
            <a:off x="0" y="3939248"/>
            <a:ext cx="120205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A leader eats every meal</a:t>
            </a:r>
            <a:endParaRPr lang="en-US" sz="1125" dirty="0">
              <a:latin typeface="Microsoft YaHei UI" pitchFamily="34" charset="0"/>
              <a:ea typeface="Microsoft YaHei" pitchFamily="34" charset="-122"/>
              <a:cs typeface="Microsoft YaHei UI" pitchFamily="34" charset="-120"/>
            </a:endParaRPr>
          </a:p>
        </p:txBody>
      </p:sp>
      <p:sp>
        <p:nvSpPr>
          <p:cNvPr id="55" name="Text 53"/>
          <p:cNvSpPr/>
          <p:nvPr/>
        </p:nvSpPr>
        <p:spPr>
          <a:xfrm>
            <a:off x="0" y="4177373"/>
            <a:ext cx="120205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with the children, 125 g of</a:t>
            </a:r>
            <a:endParaRPr lang="en-US" sz="1125" dirty="0">
              <a:latin typeface="Microsoft YaHei UI" pitchFamily="34" charset="0"/>
              <a:ea typeface="Microsoft YaHei" pitchFamily="34" charset="-122"/>
              <a:cs typeface="Microsoft YaHei UI" pitchFamily="34" charset="-120"/>
            </a:endParaRPr>
          </a:p>
        </p:txBody>
      </p:sp>
      <p:sp>
        <p:nvSpPr>
          <p:cNvPr id="56" name="Text 54"/>
          <p:cNvSpPr/>
          <p:nvPr/>
        </p:nvSpPr>
        <p:spPr>
          <a:xfrm>
            <a:off x="0" y="4415498"/>
            <a:ext cx="120205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each dish kept 48 hours</a:t>
            </a:r>
            <a:endParaRPr lang="en-US" sz="1125" dirty="0">
              <a:latin typeface="Microsoft YaHei UI" pitchFamily="34" charset="0"/>
              <a:ea typeface="Microsoft YaHei" pitchFamily="34" charset="-122"/>
              <a:cs typeface="Microsoft YaHei UI" pitchFamily="34" charset="-120"/>
            </a:endParaRPr>
          </a:p>
        </p:txBody>
      </p:sp>
      <p:sp>
        <p:nvSpPr>
          <p:cNvPr id="57" name="Shape 55"/>
          <p:cNvSpPr/>
          <p:nvPr/>
        </p:nvSpPr>
        <p:spPr>
          <a:xfrm>
            <a:off x="7515225" y="1885950"/>
            <a:ext cx="1371600" cy="1371600"/>
          </a:xfrm>
          <a:prstGeom prst="ellipse">
            <a:avLst/>
          </a:prstGeom>
          <a:solidFill>
            <a:srgbClr val="F25C54"/>
          </a:solidFill>
          <a:ln/>
        </p:spPr>
      </p:sp>
      <p:sp>
        <p:nvSpPr>
          <p:cNvPr id="58" name="Shape 56"/>
          <p:cNvSpPr/>
          <p:nvPr/>
        </p:nvSpPr>
        <p:spPr>
          <a:xfrm>
            <a:off x="7648575" y="2019300"/>
            <a:ext cx="1104900" cy="1104900"/>
          </a:xfrm>
          <a:prstGeom prst="ellipse">
            <a:avLst/>
          </a:prstGeom>
          <a:noFill/>
          <a:ln w="47625">
            <a:solidFill>
              <a:srgbClr val="FFFFFF"/>
            </a:solidFill>
            <a:prstDash val="dash"/>
          </a:ln>
        </p:spPr>
      </p:sp>
      <p:sp>
        <p:nvSpPr>
          <p:cNvPr id="59" name="Shape 57"/>
          <p:cNvSpPr/>
          <p:nvPr/>
        </p:nvSpPr>
        <p:spPr>
          <a:xfrm>
            <a:off x="8026400" y="2536825"/>
            <a:ext cx="349250" cy="69850"/>
          </a:xfrm>
          <a:custGeom>
            <a:avLst/>
            <a:gdLst/>
            <a:ahLst/>
            <a:cxnLst/>
            <a:rect l="l" t="t" r="r" b="b"/>
            <a:pathLst>
              <a:path w="349250" h="69850">
                <a:moveTo>
                  <a:pt x="0" y="34925"/>
                </a:moveTo>
                <a:quadBezTo>
                  <a:pt x="43656" y="69850"/>
                  <a:pt x="87313" y="34925"/>
                </a:quadBezTo>
                <a:quadBezTo>
                  <a:pt x="130969" y="0"/>
                  <a:pt x="174625" y="34925"/>
                </a:quadBezTo>
                <a:quadBezTo>
                  <a:pt x="218281" y="69850"/>
                  <a:pt x="261937" y="34925"/>
                </a:quadBezTo>
                <a:quadBezTo>
                  <a:pt x="305594" y="0"/>
                  <a:pt x="349250" y="34925"/>
                </a:quadBezTo>
              </a:path>
            </a:pathLst>
          </a:custGeom>
          <a:noFill/>
          <a:ln w="45403">
            <a:solidFill>
              <a:srgbClr val="1E2340"/>
            </a:solidFill>
            <a:prstDash val="solid"/>
          </a:ln>
        </p:spPr>
      </p:sp>
      <p:sp>
        <p:nvSpPr>
          <p:cNvPr id="60" name="Shape 58"/>
          <p:cNvSpPr/>
          <p:nvPr/>
        </p:nvSpPr>
        <p:spPr>
          <a:xfrm>
            <a:off x="8026400" y="2659063"/>
            <a:ext cx="349250" cy="69850"/>
          </a:xfrm>
          <a:custGeom>
            <a:avLst/>
            <a:gdLst/>
            <a:ahLst/>
            <a:cxnLst/>
            <a:rect l="l" t="t" r="r" b="b"/>
            <a:pathLst>
              <a:path w="349250" h="69850">
                <a:moveTo>
                  <a:pt x="0" y="34925"/>
                </a:moveTo>
                <a:quadBezTo>
                  <a:pt x="43656" y="69850"/>
                  <a:pt x="87313" y="34925"/>
                </a:quadBezTo>
                <a:quadBezTo>
                  <a:pt x="130969" y="0"/>
                  <a:pt x="174625" y="34925"/>
                </a:quadBezTo>
                <a:quadBezTo>
                  <a:pt x="218281" y="69850"/>
                  <a:pt x="261937" y="34925"/>
                </a:quadBezTo>
                <a:quadBezTo>
                  <a:pt x="305594" y="0"/>
                  <a:pt x="349250" y="34925"/>
                </a:quadBezTo>
              </a:path>
            </a:pathLst>
          </a:custGeom>
          <a:noFill/>
          <a:ln w="45403">
            <a:solidFill>
              <a:srgbClr val="1E2340"/>
            </a:solidFill>
            <a:prstDash val="solid"/>
          </a:ln>
        </p:spPr>
      </p:sp>
      <p:sp>
        <p:nvSpPr>
          <p:cNvPr id="61" name="Shape 59"/>
          <p:cNvSpPr/>
          <p:nvPr/>
        </p:nvSpPr>
        <p:spPr>
          <a:xfrm>
            <a:off x="8026400" y="2414588"/>
            <a:ext cx="349250" cy="69850"/>
          </a:xfrm>
          <a:custGeom>
            <a:avLst/>
            <a:gdLst/>
            <a:ahLst/>
            <a:cxnLst/>
            <a:rect l="l" t="t" r="r" b="b"/>
            <a:pathLst>
              <a:path w="349250" h="69850">
                <a:moveTo>
                  <a:pt x="0" y="34925"/>
                </a:moveTo>
                <a:quadBezTo>
                  <a:pt x="43656" y="69850"/>
                  <a:pt x="87313" y="34925"/>
                </a:quadBezTo>
                <a:quadBezTo>
                  <a:pt x="130969" y="0"/>
                  <a:pt x="174625" y="34925"/>
                </a:quadBezTo>
                <a:quadBezTo>
                  <a:pt x="218281" y="69850"/>
                  <a:pt x="261937" y="34925"/>
                </a:quadBezTo>
                <a:quadBezTo>
                  <a:pt x="305594" y="0"/>
                  <a:pt x="349250" y="34925"/>
                </a:quadBezTo>
              </a:path>
            </a:pathLst>
          </a:custGeom>
          <a:noFill/>
          <a:ln w="45403">
            <a:solidFill>
              <a:srgbClr val="1E2340"/>
            </a:solidFill>
            <a:prstDash val="solid"/>
          </a:ln>
        </p:spPr>
      </p:sp>
      <p:sp>
        <p:nvSpPr>
          <p:cNvPr id="62" name="Text 60"/>
          <p:cNvSpPr/>
          <p:nvPr/>
        </p:nvSpPr>
        <p:spPr>
          <a:xfrm>
            <a:off x="4210050" y="3466975"/>
            <a:ext cx="7981950" cy="297180"/>
          </a:xfrm>
          <a:prstGeom prst="rect">
            <a:avLst/>
          </a:prstGeom>
          <a:noFill/>
          <a:ln/>
        </p:spPr>
        <p:txBody>
          <a:bodyPr wrap="none" lIns="0" tIns="0" rIns="0" bIns="0" rtlCol="0" anchor="t"/>
          <a:lstStyle/>
          <a:p>
            <a:pPr algn="ctr" indent="0" marL="0">
              <a:buNone/>
            </a:pPr>
            <a:r>
              <a:rPr lang="en-US" sz="1950" b="1" dirty="0">
                <a:solidFill>
                  <a:srgbClr val="F25C54"/>
                </a:solidFill>
                <a:latin typeface="Microsoft YaHei UI" pitchFamily="34" charset="0"/>
                <a:ea typeface="Microsoft YaHei" pitchFamily="34" charset="-122"/>
                <a:cs typeface="Microsoft YaHei UI" pitchFamily="34" charset="-120"/>
              </a:rPr>
              <a:t>Water</a:t>
            </a:r>
            <a:endParaRPr lang="en-US" sz="1950" dirty="0">
              <a:latin typeface="Microsoft YaHei UI" pitchFamily="34" charset="0"/>
              <a:ea typeface="Microsoft YaHei" pitchFamily="34" charset="-122"/>
              <a:cs typeface="Microsoft YaHei UI" pitchFamily="34" charset="-120"/>
            </a:endParaRPr>
          </a:p>
        </p:txBody>
      </p:sp>
      <p:sp>
        <p:nvSpPr>
          <p:cNvPr id="63" name="Text 61"/>
          <p:cNvSpPr/>
          <p:nvPr/>
        </p:nvSpPr>
        <p:spPr>
          <a:xfrm>
            <a:off x="4210050" y="3939248"/>
            <a:ext cx="79819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Drowning is the top injury</a:t>
            </a:r>
            <a:endParaRPr lang="en-US" sz="1125" dirty="0">
              <a:latin typeface="Microsoft YaHei UI" pitchFamily="34" charset="0"/>
              <a:ea typeface="Microsoft YaHei" pitchFamily="34" charset="-122"/>
              <a:cs typeface="Microsoft YaHei UI" pitchFamily="34" charset="-120"/>
            </a:endParaRPr>
          </a:p>
        </p:txBody>
      </p:sp>
      <p:sp>
        <p:nvSpPr>
          <p:cNvPr id="64" name="Text 62"/>
          <p:cNvSpPr/>
          <p:nvPr/>
        </p:nvSpPr>
        <p:spPr>
          <a:xfrm>
            <a:off x="4210050" y="4177373"/>
            <a:ext cx="79819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death for ages 1 to 14.</a:t>
            </a:r>
            <a:endParaRPr lang="en-US" sz="1125" dirty="0">
              <a:latin typeface="Microsoft YaHei UI" pitchFamily="34" charset="0"/>
              <a:ea typeface="Microsoft YaHei" pitchFamily="34" charset="-122"/>
              <a:cs typeface="Microsoft YaHei UI" pitchFamily="34" charset="-120"/>
            </a:endParaRPr>
          </a:p>
        </p:txBody>
      </p:sp>
      <p:sp>
        <p:nvSpPr>
          <p:cNvPr id="65" name="Text 63"/>
          <p:cNvSpPr/>
          <p:nvPr/>
        </p:nvSpPr>
        <p:spPr>
          <a:xfrm>
            <a:off x="4210050" y="4415498"/>
            <a:ext cx="79819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Nothing replaces</a:t>
            </a:r>
            <a:endParaRPr lang="en-US" sz="1125" dirty="0">
              <a:latin typeface="Microsoft YaHei UI" pitchFamily="34" charset="0"/>
              <a:ea typeface="Microsoft YaHei" pitchFamily="34" charset="-122"/>
              <a:cs typeface="Microsoft YaHei UI" pitchFamily="34" charset="-120"/>
            </a:endParaRPr>
          </a:p>
        </p:txBody>
      </p:sp>
      <p:sp>
        <p:nvSpPr>
          <p:cNvPr id="66" name="Text 64"/>
          <p:cNvSpPr/>
          <p:nvPr/>
        </p:nvSpPr>
        <p:spPr>
          <a:xfrm>
            <a:off x="4210050" y="4653623"/>
            <a:ext cx="79819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watching</a:t>
            </a:r>
            <a:endParaRPr lang="en-US" sz="1125" dirty="0">
              <a:latin typeface="Microsoft YaHei UI" pitchFamily="34" charset="0"/>
              <a:ea typeface="Microsoft YaHei" pitchFamily="34" charset="-122"/>
              <a:cs typeface="Microsoft YaHei UI" pitchFamily="34" charset="-120"/>
            </a:endParaRPr>
          </a:p>
        </p:txBody>
      </p:sp>
      <p:sp>
        <p:nvSpPr>
          <p:cNvPr id="67" name="Shape 65"/>
          <p:cNvSpPr/>
          <p:nvPr/>
        </p:nvSpPr>
        <p:spPr>
          <a:xfrm>
            <a:off x="9801225" y="1981200"/>
            <a:ext cx="1181100" cy="1181100"/>
          </a:xfrm>
          <a:prstGeom prst="ellipse">
            <a:avLst/>
          </a:prstGeom>
          <a:solidFill>
            <a:srgbClr val="7452E0"/>
          </a:solidFill>
          <a:ln/>
        </p:spPr>
      </p:sp>
      <p:sp>
        <p:nvSpPr>
          <p:cNvPr id="68" name="Shape 66"/>
          <p:cNvSpPr/>
          <p:nvPr/>
        </p:nvSpPr>
        <p:spPr>
          <a:xfrm>
            <a:off x="9915525" y="2095500"/>
            <a:ext cx="952500" cy="952500"/>
          </a:xfrm>
          <a:prstGeom prst="ellipse">
            <a:avLst/>
          </a:prstGeom>
          <a:noFill/>
          <a:ln w="47625">
            <a:solidFill>
              <a:srgbClr val="FFFFFF"/>
            </a:solidFill>
            <a:prstDash val="dash"/>
          </a:ln>
        </p:spPr>
      </p:sp>
      <p:sp>
        <p:nvSpPr>
          <p:cNvPr id="69" name="Shape 67"/>
          <p:cNvSpPr/>
          <p:nvPr/>
        </p:nvSpPr>
        <p:spPr>
          <a:xfrm>
            <a:off x="10252075" y="2397125"/>
            <a:ext cx="279400" cy="349246"/>
          </a:xfrm>
          <a:custGeom>
            <a:avLst/>
            <a:gdLst/>
            <a:ahLst/>
            <a:cxnLst/>
            <a:rect l="l" t="t" r="r" b="b"/>
            <a:pathLst>
              <a:path w="279400" h="349246">
                <a:moveTo>
                  <a:pt x="279400" y="139700"/>
                </a:moveTo>
                <a:cubicBezTo>
                  <a:pt x="279400" y="226890"/>
                  <a:pt x="182675" y="317695"/>
                  <a:pt x="150195" y="345740"/>
                </a:cubicBezTo>
                <a:arcTo hR="17463" wR="17463" stAng="3183507" swAng="4432986"/>
                <a:cubicBezTo>
                  <a:pt x="96725" y="317695"/>
                  <a:pt x="0" y="226890"/>
                  <a:pt x="0" y="139700"/>
                </a:cubicBezTo>
                <a:arcTo hR="139700" wR="139700" stAng="10800000" swAng="10800000"/>
              </a:path>
            </a:pathLst>
          </a:custGeom>
          <a:noFill/>
          <a:ln w="45403">
            <a:solidFill>
              <a:srgbClr val="FFFFFF"/>
            </a:solidFill>
            <a:prstDash val="solid"/>
          </a:ln>
        </p:spPr>
      </p:sp>
      <p:sp>
        <p:nvSpPr>
          <p:cNvPr id="70" name="Shape 68"/>
          <p:cNvSpPr/>
          <p:nvPr/>
        </p:nvSpPr>
        <p:spPr>
          <a:xfrm>
            <a:off x="10339388" y="2484438"/>
            <a:ext cx="104775" cy="104775"/>
          </a:xfrm>
          <a:prstGeom prst="ellipse">
            <a:avLst/>
          </a:prstGeom>
          <a:noFill/>
          <a:ln w="45403">
            <a:solidFill>
              <a:srgbClr val="FFFFFF"/>
            </a:solidFill>
            <a:prstDash val="solid"/>
          </a:ln>
        </p:spPr>
      </p:sp>
      <p:sp>
        <p:nvSpPr>
          <p:cNvPr id="71" name="Text 69"/>
          <p:cNvSpPr/>
          <p:nvPr/>
        </p:nvSpPr>
        <p:spPr>
          <a:xfrm>
            <a:off x="8591550" y="3466975"/>
            <a:ext cx="3600450" cy="297180"/>
          </a:xfrm>
          <a:prstGeom prst="rect">
            <a:avLst/>
          </a:prstGeom>
          <a:noFill/>
          <a:ln/>
        </p:spPr>
        <p:txBody>
          <a:bodyPr wrap="none" lIns="0" tIns="0" rIns="0" bIns="0" rtlCol="0" anchor="t"/>
          <a:lstStyle/>
          <a:p>
            <a:pPr algn="ctr" indent="0" marL="0">
              <a:buNone/>
            </a:pPr>
            <a:r>
              <a:rPr lang="en-US" sz="1950" b="1" dirty="0">
                <a:solidFill>
                  <a:srgbClr val="1E2340"/>
                </a:solidFill>
                <a:latin typeface="Microsoft YaHei UI" pitchFamily="34" charset="0"/>
                <a:ea typeface="Microsoft YaHei" pitchFamily="34" charset="-122"/>
                <a:cs typeface="Microsoft YaHei UI" pitchFamily="34" charset="-120"/>
              </a:rPr>
              <a:t>Getting lost</a:t>
            </a:r>
            <a:endParaRPr lang="en-US" sz="1950" dirty="0">
              <a:latin typeface="Microsoft YaHei UI" pitchFamily="34" charset="0"/>
              <a:ea typeface="Microsoft YaHei" pitchFamily="34" charset="-122"/>
              <a:cs typeface="Microsoft YaHei UI" pitchFamily="34" charset="-120"/>
            </a:endParaRPr>
          </a:p>
        </p:txBody>
      </p:sp>
      <p:sp>
        <p:nvSpPr>
          <p:cNvPr id="72" name="Text 70"/>
          <p:cNvSpPr/>
          <p:nvPr/>
        </p:nvSpPr>
        <p:spPr>
          <a:xfrm>
            <a:off x="8591550" y="3939248"/>
            <a:ext cx="36004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Teach your address,</a:t>
            </a:r>
            <a:endParaRPr lang="en-US" sz="1125" dirty="0">
              <a:latin typeface="Microsoft YaHei UI" pitchFamily="34" charset="0"/>
              <a:ea typeface="Microsoft YaHei" pitchFamily="34" charset="-122"/>
              <a:cs typeface="Microsoft YaHei UI" pitchFamily="34" charset="-120"/>
            </a:endParaRPr>
          </a:p>
        </p:txBody>
      </p:sp>
      <p:sp>
        <p:nvSpPr>
          <p:cNvPr id="73" name="Text 71"/>
          <p:cNvSpPr/>
          <p:nvPr/>
        </p:nvSpPr>
        <p:spPr>
          <a:xfrm>
            <a:off x="8591550" y="4177373"/>
            <a:ext cx="36004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phone and your names,</a:t>
            </a:r>
            <a:endParaRPr lang="en-US" sz="1125" dirty="0">
              <a:latin typeface="Microsoft YaHei UI" pitchFamily="34" charset="0"/>
              <a:ea typeface="Microsoft YaHei" pitchFamily="34" charset="-122"/>
              <a:cs typeface="Microsoft YaHei UI" pitchFamily="34" charset="-120"/>
            </a:endParaRPr>
          </a:p>
        </p:txBody>
      </p:sp>
      <p:sp>
        <p:nvSpPr>
          <p:cNvPr id="74" name="Text 72"/>
          <p:cNvSpPr/>
          <p:nvPr/>
        </p:nvSpPr>
        <p:spPr>
          <a:xfrm>
            <a:off x="8591550" y="4415498"/>
            <a:ext cx="3600450" cy="171450"/>
          </a:xfrm>
          <a:prstGeom prst="rect">
            <a:avLst/>
          </a:prstGeom>
          <a:noFill/>
          <a:ln/>
        </p:spPr>
        <p:txBody>
          <a:bodyPr wrap="none" lIns="0" tIns="0" rIns="0" bIns="0" rtlCol="0" anchor="t"/>
          <a:lstStyle/>
          <a:p>
            <a:pPr algn="ctr" indent="0" marL="0">
              <a:buNone/>
            </a:pPr>
            <a:r>
              <a:rPr lang="en-US" sz="1125" b="1" dirty="0">
                <a:solidFill>
                  <a:srgbClr val="1E2340"/>
                </a:solidFill>
                <a:latin typeface="Microsoft YaHei UI" pitchFamily="34" charset="0"/>
                <a:ea typeface="Microsoft YaHei" pitchFamily="34" charset="-122"/>
                <a:cs typeface="Microsoft YaHei UI" pitchFamily="34" charset="-120"/>
              </a:rPr>
              <a:t>and to ask the police</a:t>
            </a:r>
            <a:endParaRPr lang="en-US" sz="1125" dirty="0">
              <a:latin typeface="Microsoft YaHei UI" pitchFamily="34" charset="0"/>
              <a:ea typeface="Microsoft YaHei" pitchFamily="34" charset="-122"/>
              <a:cs typeface="Microsoft YaHei UI" pitchFamily="34" charset="-120"/>
            </a:endParaRPr>
          </a:p>
        </p:txBody>
      </p:sp>
      <p:sp>
        <p:nvSpPr>
          <p:cNvPr id="75" name="Text 73"/>
          <p:cNvSpPr/>
          <p:nvPr/>
        </p:nvSpPr>
        <p:spPr>
          <a:xfrm>
            <a:off x="609600" y="6185702"/>
            <a:ext cx="11582400" cy="125730"/>
          </a:xfrm>
          <a:prstGeom prst="rect">
            <a:avLst/>
          </a:prstGeom>
          <a:noFill/>
          <a:ln/>
        </p:spPr>
        <p:txBody>
          <a:bodyPr wrap="none" lIns="0" tIns="0" rIns="0" bIns="0" rtlCol="0" anchor="t"/>
          <a:lstStyle/>
          <a:p>
            <a:pPr algn="l" indent="0" marL="0">
              <a:buNone/>
            </a:pPr>
            <a:r>
              <a:rPr lang="en-US" sz="825" dirty="0">
                <a:solidFill>
                  <a:srgbClr val="6E655A"/>
                </a:solidFill>
                <a:latin typeface="Microsoft YaHei UI" pitchFamily="34" charset="0"/>
                <a:ea typeface="Microsoft YaHei" pitchFamily="34" charset="-122"/>
                <a:cs typeface="Microsoft YaHei UI" pitchFamily="34" charset="-120"/>
              </a:rPr>
              <a:t>Source: Kindergarten Work Regulations, School Bus Safety Regulations (Order No. 617), school food safety rules, China CDC, Guidelines for Ages 3 to 6</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9F0"/>
          </a:solidFill>
          <a:ln/>
        </p:spPr>
      </p:sp>
      <p:sp>
        <p:nvSpPr>
          <p:cNvPr id="3" name="Shape 1"/>
          <p:cNvSpPr/>
          <p:nvPr/>
        </p:nvSpPr>
        <p:spPr>
          <a:xfrm>
            <a:off x="11391900" y="476250"/>
            <a:ext cx="266700" cy="266700"/>
          </a:xfrm>
          <a:prstGeom prst="ellipse">
            <a:avLst/>
          </a:prstGeom>
          <a:noFill/>
          <a:ln w="38100">
            <a:solidFill>
              <a:srgbClr val="FFD100"/>
            </a:solidFill>
            <a:prstDash val="solid"/>
          </a:ln>
        </p:spPr>
      </p:sp>
      <p:sp>
        <p:nvSpPr>
          <p:cNvPr id="4" name="Shape 2"/>
          <p:cNvSpPr/>
          <p:nvPr/>
        </p:nvSpPr>
        <p:spPr>
          <a:xfrm>
            <a:off x="11734800" y="609600"/>
            <a:ext cx="95250" cy="0"/>
          </a:xfrm>
          <a:prstGeom prst="line">
            <a:avLst/>
          </a:prstGeom>
          <a:noFill/>
          <a:ln w="38100">
            <a:solidFill>
              <a:srgbClr val="FFD100"/>
            </a:solidFill>
            <a:prstDash val="solid"/>
          </a:ln>
        </p:spPr>
      </p:sp>
      <p:sp>
        <p:nvSpPr>
          <p:cNvPr id="5" name="Shape 3"/>
          <p:cNvSpPr/>
          <p:nvPr/>
        </p:nvSpPr>
        <p:spPr>
          <a:xfrm>
            <a:off x="11673840" y="758190"/>
            <a:ext cx="66675" cy="66675"/>
          </a:xfrm>
          <a:prstGeom prst="line">
            <a:avLst/>
          </a:prstGeom>
          <a:noFill/>
          <a:ln w="38100">
            <a:solidFill>
              <a:srgbClr val="FFD100"/>
            </a:solidFill>
            <a:prstDash val="solid"/>
          </a:ln>
        </p:spPr>
      </p:sp>
      <p:sp>
        <p:nvSpPr>
          <p:cNvPr id="6" name="Shape 4"/>
          <p:cNvSpPr/>
          <p:nvPr/>
        </p:nvSpPr>
        <p:spPr>
          <a:xfrm>
            <a:off x="11525250" y="819150"/>
            <a:ext cx="0" cy="95250"/>
          </a:xfrm>
          <a:prstGeom prst="line">
            <a:avLst/>
          </a:prstGeom>
          <a:noFill/>
          <a:ln w="38100">
            <a:solidFill>
              <a:srgbClr val="FFD100"/>
            </a:solidFill>
            <a:prstDash val="solid"/>
          </a:ln>
        </p:spPr>
      </p:sp>
      <p:sp>
        <p:nvSpPr>
          <p:cNvPr id="7" name="Shape 5"/>
          <p:cNvSpPr/>
          <p:nvPr/>
        </p:nvSpPr>
        <p:spPr>
          <a:xfrm flipV="1">
            <a:off x="11309985" y="758190"/>
            <a:ext cx="66675" cy="66675"/>
          </a:xfrm>
          <a:prstGeom prst="line">
            <a:avLst/>
          </a:prstGeom>
          <a:noFill/>
          <a:ln w="38100">
            <a:solidFill>
              <a:srgbClr val="FFD100"/>
            </a:solidFill>
            <a:prstDash val="solid"/>
          </a:ln>
        </p:spPr>
      </p:sp>
      <p:sp>
        <p:nvSpPr>
          <p:cNvPr id="8" name="Shape 6"/>
          <p:cNvSpPr/>
          <p:nvPr/>
        </p:nvSpPr>
        <p:spPr>
          <a:xfrm>
            <a:off x="11220450" y="609600"/>
            <a:ext cx="95250" cy="0"/>
          </a:xfrm>
          <a:prstGeom prst="line">
            <a:avLst/>
          </a:prstGeom>
          <a:noFill/>
          <a:ln w="38100">
            <a:solidFill>
              <a:srgbClr val="FFD100"/>
            </a:solidFill>
            <a:prstDash val="solid"/>
          </a:ln>
        </p:spPr>
      </p:sp>
      <p:sp>
        <p:nvSpPr>
          <p:cNvPr id="9" name="Shape 7"/>
          <p:cNvSpPr/>
          <p:nvPr/>
        </p:nvSpPr>
        <p:spPr>
          <a:xfrm>
            <a:off x="11309985" y="394335"/>
            <a:ext cx="66675" cy="66675"/>
          </a:xfrm>
          <a:prstGeom prst="line">
            <a:avLst/>
          </a:prstGeom>
          <a:noFill/>
          <a:ln w="38100">
            <a:solidFill>
              <a:srgbClr val="FFD100"/>
            </a:solidFill>
            <a:prstDash val="solid"/>
          </a:ln>
        </p:spPr>
      </p:sp>
      <p:sp>
        <p:nvSpPr>
          <p:cNvPr id="10" name="Shape 8"/>
          <p:cNvSpPr/>
          <p:nvPr/>
        </p:nvSpPr>
        <p:spPr>
          <a:xfrm>
            <a:off x="11525250" y="304800"/>
            <a:ext cx="0" cy="95250"/>
          </a:xfrm>
          <a:prstGeom prst="line">
            <a:avLst/>
          </a:prstGeom>
          <a:noFill/>
          <a:ln w="38100">
            <a:solidFill>
              <a:srgbClr val="FFD100"/>
            </a:solidFill>
            <a:prstDash val="solid"/>
          </a:ln>
        </p:spPr>
      </p:sp>
      <p:sp>
        <p:nvSpPr>
          <p:cNvPr id="11" name="Shape 9"/>
          <p:cNvSpPr/>
          <p:nvPr/>
        </p:nvSpPr>
        <p:spPr>
          <a:xfrm flipV="1">
            <a:off x="11673840" y="394335"/>
            <a:ext cx="66675" cy="66675"/>
          </a:xfrm>
          <a:prstGeom prst="line">
            <a:avLst/>
          </a:prstGeom>
          <a:noFill/>
          <a:ln w="38100">
            <a:solidFill>
              <a:srgbClr val="FFD100"/>
            </a:solidFill>
            <a:prstDash val="solid"/>
          </a:ln>
        </p:spPr>
      </p:sp>
      <p:sp>
        <p:nvSpPr>
          <p:cNvPr id="12" name="Shape 10"/>
          <p:cNvSpPr/>
          <p:nvPr/>
        </p:nvSpPr>
        <p:spPr>
          <a:xfrm>
            <a:off x="11099483" y="1000125"/>
            <a:ext cx="127635" cy="120968"/>
          </a:xfrm>
          <a:custGeom>
            <a:avLst/>
            <a:gdLst/>
            <a:ahLst/>
            <a:cxnLst/>
            <a:rect l="l" t="t" r="r" b="b"/>
            <a:pathLst>
              <a:path w="127635" h="120968">
                <a:moveTo>
                  <a:pt x="63818" y="0"/>
                </a:moveTo>
                <a:lnTo>
                  <a:pt x="81915" y="42863"/>
                </a:lnTo>
                <a:lnTo>
                  <a:pt x="127635" y="45720"/>
                </a:lnTo>
                <a:lnTo>
                  <a:pt x="92393" y="76200"/>
                </a:lnTo>
                <a:lnTo>
                  <a:pt x="102870" y="120968"/>
                </a:lnTo>
                <a:lnTo>
                  <a:pt x="63818" y="97155"/>
                </a:lnTo>
                <a:lnTo>
                  <a:pt x="24765" y="120968"/>
                </a:lnTo>
                <a:lnTo>
                  <a:pt x="35243" y="76200"/>
                </a:lnTo>
                <a:lnTo>
                  <a:pt x="0" y="45720"/>
                </a:lnTo>
                <a:lnTo>
                  <a:pt x="45720" y="42863"/>
                </a:lnTo>
                <a:close/>
              </a:path>
            </a:pathLst>
          </a:custGeom>
          <a:solidFill>
            <a:srgbClr val="FF6A12"/>
          </a:solidFill>
          <a:ln/>
        </p:spPr>
      </p:sp>
      <p:sp>
        <p:nvSpPr>
          <p:cNvPr id="13" name="Shape 11"/>
          <p:cNvSpPr/>
          <p:nvPr/>
        </p:nvSpPr>
        <p:spPr>
          <a:xfrm>
            <a:off x="11593830" y="1076325"/>
            <a:ext cx="91440" cy="85725"/>
          </a:xfrm>
          <a:custGeom>
            <a:avLst/>
            <a:gdLst/>
            <a:ahLst/>
            <a:cxnLst/>
            <a:rect l="l" t="t" r="r" b="b"/>
            <a:pathLst>
              <a:path w="91440" h="85725">
                <a:moveTo>
                  <a:pt x="45720" y="0"/>
                </a:moveTo>
                <a:lnTo>
                  <a:pt x="58102" y="30480"/>
                </a:lnTo>
                <a:lnTo>
                  <a:pt x="91440" y="33338"/>
                </a:lnTo>
                <a:lnTo>
                  <a:pt x="65722" y="54293"/>
                </a:lnTo>
                <a:lnTo>
                  <a:pt x="73343" y="85725"/>
                </a:lnTo>
                <a:lnTo>
                  <a:pt x="45720" y="69532"/>
                </a:lnTo>
                <a:lnTo>
                  <a:pt x="18097" y="85725"/>
                </a:lnTo>
                <a:lnTo>
                  <a:pt x="25718" y="54293"/>
                </a:lnTo>
                <a:lnTo>
                  <a:pt x="0" y="33338"/>
                </a:lnTo>
                <a:lnTo>
                  <a:pt x="33338" y="30480"/>
                </a:lnTo>
                <a:close/>
              </a:path>
            </a:pathLst>
          </a:custGeom>
          <a:solidFill>
            <a:srgbClr val="7452E0"/>
          </a:solidFill>
          <a:ln/>
        </p:spPr>
      </p:sp>
      <p:sp>
        <p:nvSpPr>
          <p:cNvPr id="14" name="Text 12"/>
          <p:cNvSpPr/>
          <p:nvPr/>
        </p:nvSpPr>
        <p:spPr>
          <a:xfrm>
            <a:off x="609600" y="6538489"/>
            <a:ext cx="115824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New term parents</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a:t>
            </a:r>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 meeting · Autumn term 2026</a:t>
            </a:r>
            <a:endParaRPr lang="en-US" sz="900" dirty="0">
              <a:latin typeface="Microsoft YaHei UI" pitchFamily="34" charset="0"/>
              <a:ea typeface="Microsoft YaHei" pitchFamily="34" charset="-122"/>
              <a:cs typeface="Microsoft YaHei UI" pitchFamily="34" charset="-120"/>
            </a:endParaRPr>
          </a:p>
        </p:txBody>
      </p:sp>
      <p:sp>
        <p:nvSpPr>
          <p:cNvPr id="15" name="Shape 13"/>
          <p:cNvSpPr/>
          <p:nvPr/>
        </p:nvSpPr>
        <p:spPr>
          <a:xfrm>
            <a:off x="11239500" y="6438900"/>
            <a:ext cx="342900" cy="342900"/>
          </a:xfrm>
          <a:prstGeom prst="ellipse">
            <a:avLst/>
          </a:prstGeom>
          <a:solidFill>
            <a:srgbClr val="E9E3FA"/>
          </a:solidFill>
          <a:ln/>
        </p:spPr>
      </p:sp>
      <p:sp>
        <p:nvSpPr>
          <p:cNvPr id="16" name="pptwise-slidenum-s0016"/>
          <p:cNvSpPr/>
          <p:nvPr/>
        </p:nvSpPr>
        <p:spPr>
          <a:xfrm>
            <a:off x="10629900" y="6529687"/>
            <a:ext cx="1562100" cy="160020"/>
          </a:xfrm>
          <a:prstGeom prst="rect">
            <a:avLst/>
          </a:prstGeom>
          <a:noFill/>
          <a:ln/>
        </p:spPr>
        <p:txBody>
          <a:bodyPr wrap="none" lIns="0" tIns="0" rIns="0" bIns="0" rtlCol="0" anchor="t"/>
          <a:lstStyle/>
          <a:p>
            <a:pPr algn="ctr" indent="0" marL="0">
              <a:buNone/>
            </a:pPr>
            <a:fld id="{B6F15528-21DE-4FAA-801E-634DDDAF4B2B}" type="slidenum">
              <a:rPr lang="en-US" sz="1050" b="1" dirty="0">
                <a:solidFill>
                  <a:srgbClr val="1E2340"/>
                </a:solidFill>
                <a:latin typeface="Microsoft YaHei UI" pitchFamily="34" charset="0"/>
                <a:ea typeface="Microsoft YaHei" pitchFamily="34" charset="-122"/>
                <a:cs typeface="Microsoft YaHei UI" pitchFamily="34" charset="-120"/>
              </a:rPr>
              <a:t>17</a:t>
            </a:fld>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609600" y="323850"/>
            <a:ext cx="1495425" cy="323850"/>
          </a:xfrm>
          <a:prstGeom prst="roundRect">
            <a:avLst>
              <a:gd name="adj" fmla="val 50000"/>
            </a:avLst>
          </a:prstGeom>
          <a:solidFill>
            <a:srgbClr val="7452E0"/>
          </a:solidFill>
          <a:ln/>
        </p:spPr>
      </p:sp>
      <p:sp>
        <p:nvSpPr>
          <p:cNvPr id="18" name="Shape 16"/>
          <p:cNvSpPr/>
          <p:nvPr/>
        </p:nvSpPr>
        <p:spPr>
          <a:xfrm>
            <a:off x="816769" y="435769"/>
            <a:ext cx="57150" cy="5358"/>
          </a:xfrm>
          <a:custGeom>
            <a:avLst/>
            <a:gdLst/>
            <a:ahLst/>
            <a:cxnLst/>
            <a:rect l="l" t="t" r="r" b="b"/>
            <a:pathLst>
              <a:path w="57150" h="5358">
                <a:moveTo>
                  <a:pt x="0" y="0"/>
                </a:moveTo>
                <a:lnTo>
                  <a:pt x="57150" y="0"/>
                </a:lnTo>
              </a:path>
            </a:pathLst>
          </a:custGeom>
          <a:noFill/>
          <a:ln w="15716">
            <a:solidFill>
              <a:srgbClr val="FFFFFF"/>
            </a:solidFill>
            <a:prstDash val="solid"/>
          </a:ln>
        </p:spPr>
      </p:sp>
      <p:sp>
        <p:nvSpPr>
          <p:cNvPr id="19" name="Shape 17"/>
          <p:cNvSpPr/>
          <p:nvPr/>
        </p:nvSpPr>
        <p:spPr>
          <a:xfrm>
            <a:off x="816769" y="485775"/>
            <a:ext cx="57150" cy="5358"/>
          </a:xfrm>
          <a:custGeom>
            <a:avLst/>
            <a:gdLst/>
            <a:ahLst/>
            <a:cxnLst/>
            <a:rect l="l" t="t" r="r" b="b"/>
            <a:pathLst>
              <a:path w="57150" h="5358">
                <a:moveTo>
                  <a:pt x="0" y="0"/>
                </a:moveTo>
                <a:lnTo>
                  <a:pt x="57150" y="0"/>
                </a:lnTo>
              </a:path>
            </a:pathLst>
          </a:custGeom>
          <a:noFill/>
          <a:ln w="15716">
            <a:solidFill>
              <a:srgbClr val="FFFFFF"/>
            </a:solidFill>
            <a:prstDash val="solid"/>
          </a:ln>
        </p:spPr>
      </p:sp>
      <p:sp>
        <p:nvSpPr>
          <p:cNvPr id="20" name="Shape 18"/>
          <p:cNvSpPr/>
          <p:nvPr/>
        </p:nvSpPr>
        <p:spPr>
          <a:xfrm>
            <a:off x="816769" y="535781"/>
            <a:ext cx="57150" cy="5358"/>
          </a:xfrm>
          <a:custGeom>
            <a:avLst/>
            <a:gdLst/>
            <a:ahLst/>
            <a:cxnLst/>
            <a:rect l="l" t="t" r="r" b="b"/>
            <a:pathLst>
              <a:path w="57150" h="5358">
                <a:moveTo>
                  <a:pt x="0" y="0"/>
                </a:moveTo>
                <a:lnTo>
                  <a:pt x="57150" y="0"/>
                </a:lnTo>
              </a:path>
            </a:pathLst>
          </a:custGeom>
          <a:noFill/>
          <a:ln w="15716">
            <a:solidFill>
              <a:srgbClr val="FFFFFF"/>
            </a:solidFill>
            <a:prstDash val="solid"/>
          </a:ln>
        </p:spPr>
      </p:sp>
      <p:sp>
        <p:nvSpPr>
          <p:cNvPr id="21" name="Shape 19"/>
          <p:cNvSpPr/>
          <p:nvPr/>
        </p:nvSpPr>
        <p:spPr>
          <a:xfrm>
            <a:off x="745331" y="507206"/>
            <a:ext cx="42863" cy="28575"/>
          </a:xfrm>
          <a:custGeom>
            <a:avLst/>
            <a:gdLst/>
            <a:ahLst/>
            <a:cxnLst/>
            <a:rect l="l" t="t" r="r" b="b"/>
            <a:pathLst>
              <a:path w="42863" h="28575">
                <a:moveTo>
                  <a:pt x="0" y="14288"/>
                </a:moveTo>
                <a:lnTo>
                  <a:pt x="14288" y="28575"/>
                </a:lnTo>
                <a:lnTo>
                  <a:pt x="42863" y="0"/>
                </a:lnTo>
              </a:path>
            </a:pathLst>
          </a:custGeom>
          <a:noFill/>
          <a:ln w="15716">
            <a:solidFill>
              <a:srgbClr val="FFFFFF"/>
            </a:solidFill>
            <a:prstDash val="solid"/>
          </a:ln>
        </p:spPr>
      </p:sp>
      <p:sp>
        <p:nvSpPr>
          <p:cNvPr id="22" name="Shape 20"/>
          <p:cNvSpPr/>
          <p:nvPr/>
        </p:nvSpPr>
        <p:spPr>
          <a:xfrm>
            <a:off x="745331" y="435769"/>
            <a:ext cx="42863" cy="28575"/>
          </a:xfrm>
          <a:custGeom>
            <a:avLst/>
            <a:gdLst/>
            <a:ahLst/>
            <a:cxnLst/>
            <a:rect l="l" t="t" r="r" b="b"/>
            <a:pathLst>
              <a:path w="42863" h="28575">
                <a:moveTo>
                  <a:pt x="0" y="14288"/>
                </a:moveTo>
                <a:lnTo>
                  <a:pt x="14288" y="28575"/>
                </a:lnTo>
                <a:lnTo>
                  <a:pt x="42863" y="0"/>
                </a:lnTo>
              </a:path>
            </a:pathLst>
          </a:custGeom>
          <a:noFill/>
          <a:ln w="15716">
            <a:solidFill>
              <a:srgbClr val="FFFFFF"/>
            </a:solidFill>
            <a:prstDash val="solid"/>
          </a:ln>
        </p:spPr>
      </p:sp>
      <p:sp>
        <p:nvSpPr>
          <p:cNvPr id="23" name="Text 21"/>
          <p:cNvSpPr/>
          <p:nvPr/>
        </p:nvSpPr>
        <p:spPr>
          <a:xfrm>
            <a:off x="990600" y="395948"/>
            <a:ext cx="11201400" cy="171450"/>
          </a:xfrm>
          <a:prstGeom prst="rect">
            <a:avLst/>
          </a:prstGeom>
          <a:noFill/>
          <a:ln/>
        </p:spPr>
        <p:txBody>
          <a:bodyPr wrap="none" lIns="0" tIns="0" rIns="0" bIns="0" rtlCol="0" anchor="t"/>
          <a:lstStyle/>
          <a:p>
            <a:pPr algn="l" indent="0" marL="0">
              <a:buNone/>
            </a:pPr>
            <a:r>
              <a:rPr lang="en-US" sz="1125" b="1" dirty="0">
                <a:solidFill>
                  <a:srgbClr val="FFFFFF"/>
                </a:solidFill>
                <a:latin typeface="Microsoft YaHei UI" pitchFamily="34" charset="0"/>
                <a:ea typeface="Microsoft YaHei" pitchFamily="34" charset="-122"/>
                <a:cs typeface="Microsoft YaHei UI" pitchFamily="34" charset="-120"/>
              </a:rPr>
              <a:t>A few favours</a:t>
            </a:r>
            <a:endParaRPr lang="en-US" sz="1125" dirty="0">
              <a:latin typeface="Microsoft YaHei UI" pitchFamily="34" charset="0"/>
              <a:ea typeface="Microsoft YaHei" pitchFamily="34" charset="-122"/>
              <a:cs typeface="Microsoft YaHei UI" pitchFamily="34" charset="-120"/>
            </a:endParaRPr>
          </a:p>
        </p:txBody>
      </p:sp>
      <p:sp>
        <p:nvSpPr>
          <p:cNvPr id="24" name="Text 22"/>
          <p:cNvSpPr/>
          <p:nvPr/>
        </p:nvSpPr>
        <p:spPr>
          <a:xfrm>
            <a:off x="609600" y="974318"/>
            <a:ext cx="11582400" cy="388620"/>
          </a:xfrm>
          <a:prstGeom prst="rect">
            <a:avLst/>
          </a:prstGeom>
          <a:noFill/>
          <a:ln/>
        </p:spPr>
        <p:txBody>
          <a:bodyPr wrap="none" lIns="0" tIns="0" rIns="0" bIns="0" rtlCol="0" anchor="t"/>
          <a:lstStyle/>
          <a:p>
            <a:pPr algn="l" indent="0" marL="0">
              <a:buNone/>
            </a:pPr>
            <a:r>
              <a:rPr lang="en-US" sz="2550" b="1" dirty="0">
                <a:solidFill>
                  <a:srgbClr val="1E2340"/>
                </a:solidFill>
                <a:latin typeface="Microsoft YaHei UI" pitchFamily="34" charset="0"/>
                <a:ea typeface="Microsoft YaHei" pitchFamily="34" charset="-122"/>
                <a:cs typeface="Microsoft YaHei UI" pitchFamily="34" charset="-120"/>
              </a:rPr>
              <a:t>Five small favours we ask of you</a:t>
            </a:r>
            <a:endParaRPr lang="en-US" sz="255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609600" y="1457325"/>
            <a:ext cx="1295400" cy="38100"/>
          </a:xfrm>
          <a:custGeom>
            <a:avLst/>
            <a:gdLst/>
            <a:ahLst/>
            <a:cxnLst/>
            <a:rect l="l" t="t" r="r" b="b"/>
            <a:pathLst>
              <a:path w="1295400" h="38100">
                <a:moveTo>
                  <a:pt x="0" y="28575"/>
                </a:moveTo>
                <a:quadBezTo>
                  <a:pt x="647700" y="0"/>
                  <a:pt x="1295400" y="38100"/>
                </a:quadBezTo>
              </a:path>
            </a:pathLst>
          </a:custGeom>
          <a:noFill/>
          <a:ln w="66675">
            <a:solidFill>
              <a:srgbClr val="7452E0">
                <a:alpha val="95000"/>
              </a:srgbClr>
            </a:solidFill>
            <a:prstDash val="solid"/>
          </a:ln>
        </p:spPr>
      </p:sp>
      <p:sp>
        <p:nvSpPr>
          <p:cNvPr id="26" name="Shape 24"/>
          <p:cNvSpPr/>
          <p:nvPr/>
        </p:nvSpPr>
        <p:spPr>
          <a:xfrm>
            <a:off x="609600" y="1438275"/>
            <a:ext cx="1295400" cy="38100"/>
          </a:xfrm>
          <a:custGeom>
            <a:avLst/>
            <a:gdLst/>
            <a:ahLst/>
            <a:cxnLst/>
            <a:rect l="l" t="t" r="r" b="b"/>
            <a:pathLst>
              <a:path w="1295400" h="38100">
                <a:moveTo>
                  <a:pt x="0" y="28575"/>
                </a:moveTo>
                <a:quadBezTo>
                  <a:pt x="647700" y="0"/>
                  <a:pt x="1295400" y="38100"/>
                </a:quadBezTo>
              </a:path>
            </a:pathLst>
          </a:custGeom>
          <a:noFill/>
          <a:ln w="40005">
            <a:solidFill>
              <a:srgbClr val="7452E0">
                <a:alpha val="45000"/>
              </a:srgbClr>
            </a:solidFill>
            <a:prstDash val="solid"/>
          </a:ln>
        </p:spPr>
      </p:sp>
      <p:sp>
        <p:nvSpPr>
          <p:cNvPr id="27" name="Shape 25"/>
          <p:cNvSpPr/>
          <p:nvPr/>
        </p:nvSpPr>
        <p:spPr>
          <a:xfrm>
            <a:off x="609600" y="1476375"/>
            <a:ext cx="1295400" cy="38100"/>
          </a:xfrm>
          <a:custGeom>
            <a:avLst/>
            <a:gdLst/>
            <a:ahLst/>
            <a:cxnLst/>
            <a:rect l="l" t="t" r="r" b="b"/>
            <a:pathLst>
              <a:path w="1295400" h="38100">
                <a:moveTo>
                  <a:pt x="0" y="28575"/>
                </a:moveTo>
                <a:quadBezTo>
                  <a:pt x="647700" y="0"/>
                  <a:pt x="1295400" y="38100"/>
                </a:quadBezTo>
              </a:path>
            </a:pathLst>
          </a:custGeom>
          <a:noFill/>
          <a:ln w="33338">
            <a:solidFill>
              <a:srgbClr val="7452E0">
                <a:alpha val="35000"/>
              </a:srgbClr>
            </a:solidFill>
            <a:prstDash val="solid"/>
          </a:ln>
        </p:spPr>
      </p:sp>
      <p:sp>
        <p:nvSpPr>
          <p:cNvPr id="28" name="Shape 26"/>
          <p:cNvSpPr/>
          <p:nvPr/>
        </p:nvSpPr>
        <p:spPr>
          <a:xfrm>
            <a:off x="762000" y="1809750"/>
            <a:ext cx="438150" cy="438150"/>
          </a:xfrm>
          <a:prstGeom prst="roundRect">
            <a:avLst>
              <a:gd name="adj" fmla="val 21739"/>
            </a:avLst>
          </a:prstGeom>
          <a:solidFill>
            <a:srgbClr val="FFFFFF"/>
          </a:solidFill>
          <a:ln w="38100">
            <a:solidFill>
              <a:srgbClr val="7452E0"/>
            </a:solidFill>
            <a:prstDash val="solid"/>
          </a:ln>
        </p:spPr>
      </p:sp>
      <p:sp>
        <p:nvSpPr>
          <p:cNvPr id="29" name="Shape 27"/>
          <p:cNvSpPr/>
          <p:nvPr/>
        </p:nvSpPr>
        <p:spPr>
          <a:xfrm>
            <a:off x="790575" y="1828800"/>
            <a:ext cx="438150" cy="438150"/>
          </a:xfrm>
          <a:prstGeom prst="roundRect">
            <a:avLst>
              <a:gd name="adj" fmla="val 26087"/>
            </a:avLst>
          </a:prstGeom>
          <a:noFill/>
          <a:ln w="19050">
            <a:solidFill>
              <a:srgbClr val="7452E0">
                <a:alpha val="40000"/>
              </a:srgbClr>
            </a:solidFill>
            <a:prstDash val="solid"/>
          </a:ln>
        </p:spPr>
      </p:sp>
      <p:sp>
        <p:nvSpPr>
          <p:cNvPr id="30" name="Shape 28"/>
          <p:cNvSpPr/>
          <p:nvPr/>
        </p:nvSpPr>
        <p:spPr>
          <a:xfrm>
            <a:off x="1542256" y="1925638"/>
            <a:ext cx="7739" cy="20637"/>
          </a:xfrm>
          <a:custGeom>
            <a:avLst/>
            <a:gdLst/>
            <a:ahLst/>
            <a:cxnLst/>
            <a:rect l="l" t="t" r="r" b="b"/>
            <a:pathLst>
              <a:path w="7739" h="20637">
                <a:moveTo>
                  <a:pt x="0" y="0"/>
                </a:moveTo>
                <a:lnTo>
                  <a:pt x="0" y="20637"/>
                </a:lnTo>
              </a:path>
            </a:pathLst>
          </a:custGeom>
          <a:noFill/>
          <a:ln w="22701">
            <a:solidFill>
              <a:srgbClr val="7452E0"/>
            </a:solidFill>
            <a:prstDash val="solid"/>
          </a:ln>
        </p:spPr>
      </p:sp>
      <p:sp>
        <p:nvSpPr>
          <p:cNvPr id="31" name="Shape 29"/>
          <p:cNvSpPr/>
          <p:nvPr/>
        </p:nvSpPr>
        <p:spPr>
          <a:xfrm>
            <a:off x="1480344" y="1925638"/>
            <a:ext cx="7739" cy="20637"/>
          </a:xfrm>
          <a:custGeom>
            <a:avLst/>
            <a:gdLst/>
            <a:ahLst/>
            <a:cxnLst/>
            <a:rect l="l" t="t" r="r" b="b"/>
            <a:pathLst>
              <a:path w="7739" h="20637">
                <a:moveTo>
                  <a:pt x="0" y="0"/>
                </a:moveTo>
                <a:lnTo>
                  <a:pt x="0" y="20637"/>
                </a:lnTo>
              </a:path>
            </a:pathLst>
          </a:custGeom>
          <a:noFill/>
          <a:ln w="22701">
            <a:solidFill>
              <a:srgbClr val="7452E0"/>
            </a:solidFill>
            <a:prstDash val="solid"/>
          </a:ln>
        </p:spPr>
      </p:sp>
      <p:sp>
        <p:nvSpPr>
          <p:cNvPr id="32" name="Shape 30"/>
          <p:cNvSpPr/>
          <p:nvPr/>
        </p:nvSpPr>
        <p:spPr>
          <a:xfrm>
            <a:off x="1449388" y="1935956"/>
            <a:ext cx="123825" cy="123825"/>
          </a:xfrm>
          <a:custGeom>
            <a:avLst/>
            <a:gdLst/>
            <a:ahLst/>
            <a:cxnLst/>
            <a:rect l="l" t="t" r="r" b="b"/>
            <a:pathLst>
              <a:path w="123825" h="123825">
                <a:moveTo>
                  <a:pt x="30956" y="0"/>
                </a:moveTo>
                <a:lnTo>
                  <a:pt x="20637" y="0"/>
                </a:lnTo>
                <a:arcTo hR="20637" wR="20637" stAng="16200000" swAng="-5400000"/>
                <a:lnTo>
                  <a:pt x="0" y="61912"/>
                </a:lnTo>
                <a:arcTo hR="61912" wR="61912" stAng="10800000" swAng="-10800000"/>
                <a:lnTo>
                  <a:pt x="123825" y="20637"/>
                </a:lnTo>
                <a:arcTo hR="20637" wR="20637" stAng="0" swAng="-5400000"/>
                <a:lnTo>
                  <a:pt x="92869" y="0"/>
                </a:lnTo>
              </a:path>
            </a:pathLst>
          </a:custGeom>
          <a:noFill/>
          <a:ln w="22701">
            <a:solidFill>
              <a:srgbClr val="7452E0"/>
            </a:solidFill>
            <a:prstDash val="solid"/>
          </a:ln>
        </p:spPr>
      </p:sp>
      <p:sp>
        <p:nvSpPr>
          <p:cNvPr id="33" name="Shape 31"/>
          <p:cNvSpPr/>
          <p:nvPr/>
        </p:nvSpPr>
        <p:spPr>
          <a:xfrm>
            <a:off x="1511300" y="2028825"/>
            <a:ext cx="123825" cy="92869"/>
          </a:xfrm>
          <a:custGeom>
            <a:avLst/>
            <a:gdLst/>
            <a:ahLst/>
            <a:cxnLst/>
            <a:rect l="l" t="t" r="r" b="b"/>
            <a:pathLst>
              <a:path w="123825" h="92869">
                <a:moveTo>
                  <a:pt x="0" y="30956"/>
                </a:moveTo>
                <a:arcTo hR="61912" wR="61912" stAng="10800000" swAng="-10800000"/>
                <a:lnTo>
                  <a:pt x="123825" y="0"/>
                </a:lnTo>
              </a:path>
            </a:pathLst>
          </a:custGeom>
          <a:noFill/>
          <a:ln w="22701">
            <a:solidFill>
              <a:srgbClr val="7452E0"/>
            </a:solidFill>
            <a:prstDash val="solid"/>
          </a:ln>
        </p:spPr>
      </p:sp>
      <p:sp>
        <p:nvSpPr>
          <p:cNvPr id="34" name="Shape 32"/>
          <p:cNvSpPr/>
          <p:nvPr/>
        </p:nvSpPr>
        <p:spPr>
          <a:xfrm>
            <a:off x="1614488" y="1987550"/>
            <a:ext cx="41275" cy="41275"/>
          </a:xfrm>
          <a:prstGeom prst="ellipse">
            <a:avLst/>
          </a:prstGeom>
          <a:noFill/>
          <a:ln w="22701">
            <a:solidFill>
              <a:srgbClr val="7452E0"/>
            </a:solidFill>
            <a:prstDash val="solid"/>
          </a:ln>
        </p:spPr>
      </p:sp>
      <p:sp>
        <p:nvSpPr>
          <p:cNvPr id="35" name="Text 33"/>
          <p:cNvSpPr/>
          <p:nvPr/>
        </p:nvSpPr>
        <p:spPr>
          <a:xfrm>
            <a:off x="1828800" y="1874854"/>
            <a:ext cx="1036320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Tell us of allergies, conditions or illness</a:t>
            </a:r>
            <a:endParaRPr lang="en-US" sz="1650" dirty="0">
              <a:latin typeface="Microsoft YaHei UI" pitchFamily="34" charset="0"/>
              <a:ea typeface="Microsoft YaHei" pitchFamily="34" charset="-122"/>
              <a:cs typeface="Microsoft YaHei UI" pitchFamily="34" charset="-120"/>
            </a:endParaRPr>
          </a:p>
        </p:txBody>
      </p:sp>
      <p:sp>
        <p:nvSpPr>
          <p:cNvPr id="36" name="Text 34"/>
          <p:cNvSpPr/>
          <p:nvPr/>
        </p:nvSpPr>
        <p:spPr>
          <a:xfrm>
            <a:off x="1828800" y="2214139"/>
            <a:ext cx="103632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Preschool Education Law, Article 15</a:t>
            </a:r>
            <a:endParaRPr lang="en-US" sz="900" dirty="0">
              <a:latin typeface="Microsoft YaHei UI" pitchFamily="34" charset="0"/>
              <a:ea typeface="Microsoft YaHei" pitchFamily="34" charset="-122"/>
              <a:cs typeface="Microsoft YaHei UI" pitchFamily="34" charset="-120"/>
            </a:endParaRPr>
          </a:p>
        </p:txBody>
      </p:sp>
      <p:sp>
        <p:nvSpPr>
          <p:cNvPr id="37" name="Shape 35"/>
          <p:cNvSpPr/>
          <p:nvPr/>
        </p:nvSpPr>
        <p:spPr>
          <a:xfrm>
            <a:off x="762000" y="2590800"/>
            <a:ext cx="438150" cy="438150"/>
          </a:xfrm>
          <a:prstGeom prst="roundRect">
            <a:avLst>
              <a:gd name="adj" fmla="val 21739"/>
            </a:avLst>
          </a:prstGeom>
          <a:solidFill>
            <a:srgbClr val="FFFFFF"/>
          </a:solidFill>
          <a:ln w="38100">
            <a:solidFill>
              <a:srgbClr val="7452E0"/>
            </a:solidFill>
            <a:prstDash val="solid"/>
          </a:ln>
        </p:spPr>
      </p:sp>
      <p:sp>
        <p:nvSpPr>
          <p:cNvPr id="38" name="Shape 36"/>
          <p:cNvSpPr/>
          <p:nvPr/>
        </p:nvSpPr>
        <p:spPr>
          <a:xfrm>
            <a:off x="790575" y="2609850"/>
            <a:ext cx="438150" cy="438150"/>
          </a:xfrm>
          <a:prstGeom prst="roundRect">
            <a:avLst>
              <a:gd name="adj" fmla="val 26087"/>
            </a:avLst>
          </a:prstGeom>
          <a:noFill/>
          <a:ln w="19050">
            <a:solidFill>
              <a:srgbClr val="7452E0">
                <a:alpha val="40000"/>
              </a:srgbClr>
            </a:solidFill>
            <a:prstDash val="solid"/>
          </a:ln>
        </p:spPr>
      </p:sp>
      <p:sp>
        <p:nvSpPr>
          <p:cNvPr id="39" name="Shape 37"/>
          <p:cNvSpPr/>
          <p:nvPr/>
        </p:nvSpPr>
        <p:spPr>
          <a:xfrm>
            <a:off x="1459706" y="2789238"/>
            <a:ext cx="123825" cy="61912"/>
          </a:xfrm>
          <a:custGeom>
            <a:avLst/>
            <a:gdLst/>
            <a:ahLst/>
            <a:cxnLst/>
            <a:rect l="l" t="t" r="r" b="b"/>
            <a:pathLst>
              <a:path w="123825" h="61912">
                <a:moveTo>
                  <a:pt x="82550" y="41275"/>
                </a:moveTo>
                <a:lnTo>
                  <a:pt x="103188" y="41275"/>
                </a:lnTo>
                <a:arcTo hR="20637" wR="20637" stAng="5400000" swAng="-10800000"/>
                <a:lnTo>
                  <a:pt x="72231" y="0"/>
                </a:lnTo>
                <a:cubicBezTo>
                  <a:pt x="66040" y="0"/>
                  <a:pt x="60881" y="2064"/>
                  <a:pt x="57785" y="6191"/>
                </a:cubicBezTo>
                <a:lnTo>
                  <a:pt x="0" y="61912"/>
                </a:lnTo>
              </a:path>
            </a:pathLst>
          </a:custGeom>
          <a:noFill/>
          <a:ln w="22701">
            <a:solidFill>
              <a:srgbClr val="7452E0"/>
            </a:solidFill>
            <a:prstDash val="solid"/>
          </a:ln>
        </p:spPr>
      </p:sp>
      <p:sp>
        <p:nvSpPr>
          <p:cNvPr id="40" name="Shape 38"/>
          <p:cNvSpPr/>
          <p:nvPr/>
        </p:nvSpPr>
        <p:spPr>
          <a:xfrm>
            <a:off x="1542256" y="2717000"/>
            <a:ext cx="103188" cy="107218"/>
          </a:xfrm>
          <a:custGeom>
            <a:avLst/>
            <a:gdLst/>
            <a:ahLst/>
            <a:cxnLst/>
            <a:rect l="l" t="t" r="r" b="b"/>
            <a:pathLst>
              <a:path w="103188" h="107218">
                <a:moveTo>
                  <a:pt x="35600" y="107218"/>
                </a:moveTo>
                <a:lnTo>
                  <a:pt x="87709" y="58782"/>
                </a:lnTo>
                <a:cubicBezTo>
                  <a:pt x="94891" y="51600"/>
                  <a:pt x="103188" y="39734"/>
                  <a:pt x="103188" y="28383"/>
                </a:cubicBezTo>
                <a:arcTo hR="28377" wR="28377" stAng="775" swAng="-8287044"/>
                <a:arcTo hR="2848" wR="2848" stAng="2558994" swAng="5682011"/>
                <a:arcTo hR="28377" wR="28377" stAng="19086268" swAng="-8287044"/>
                <a:cubicBezTo>
                  <a:pt x="0" y="40765"/>
                  <a:pt x="8276" y="51580"/>
                  <a:pt x="15478" y="58782"/>
                </a:cubicBezTo>
                <a:lnTo>
                  <a:pt x="51594" y="92359"/>
                </a:lnTo>
              </a:path>
            </a:pathLst>
          </a:custGeom>
          <a:noFill/>
          <a:ln w="22701">
            <a:solidFill>
              <a:srgbClr val="7452E0"/>
            </a:solidFill>
            <a:prstDash val="solid"/>
          </a:ln>
        </p:spPr>
      </p:sp>
      <p:sp>
        <p:nvSpPr>
          <p:cNvPr id="41" name="Shape 39"/>
          <p:cNvSpPr/>
          <p:nvPr/>
        </p:nvSpPr>
        <p:spPr>
          <a:xfrm>
            <a:off x="1449388" y="2840831"/>
            <a:ext cx="61912" cy="61912"/>
          </a:xfrm>
          <a:custGeom>
            <a:avLst/>
            <a:gdLst/>
            <a:ahLst/>
            <a:cxnLst/>
            <a:rect l="l" t="t" r="r" b="b"/>
            <a:pathLst>
              <a:path w="61912" h="61912">
                <a:moveTo>
                  <a:pt x="0" y="0"/>
                </a:moveTo>
                <a:lnTo>
                  <a:pt x="61912" y="61912"/>
                </a:lnTo>
              </a:path>
            </a:pathLst>
          </a:custGeom>
          <a:noFill/>
          <a:ln w="22701">
            <a:solidFill>
              <a:srgbClr val="7452E0"/>
            </a:solidFill>
            <a:prstDash val="solid"/>
          </a:ln>
        </p:spPr>
      </p:sp>
      <p:sp>
        <p:nvSpPr>
          <p:cNvPr id="42" name="Shape 40"/>
          <p:cNvSpPr/>
          <p:nvPr/>
        </p:nvSpPr>
        <p:spPr>
          <a:xfrm>
            <a:off x="1500981" y="2778331"/>
            <a:ext cx="155059" cy="114094"/>
          </a:xfrm>
          <a:custGeom>
            <a:avLst/>
            <a:gdLst/>
            <a:ahLst/>
            <a:cxnLst/>
            <a:rect l="l" t="t" r="r" b="b"/>
            <a:pathLst>
              <a:path w="155059" h="114094">
                <a:moveTo>
                  <a:pt x="0" y="114094"/>
                </a:moveTo>
                <a:lnTo>
                  <a:pt x="16510" y="99647"/>
                </a:lnTo>
                <a:cubicBezTo>
                  <a:pt x="19606" y="95520"/>
                  <a:pt x="24765" y="93456"/>
                  <a:pt x="30956" y="93456"/>
                </a:cubicBezTo>
                <a:lnTo>
                  <a:pt x="72231" y="93456"/>
                </a:lnTo>
                <a:cubicBezTo>
                  <a:pt x="83582" y="93456"/>
                  <a:pt x="93901" y="89329"/>
                  <a:pt x="101124" y="81074"/>
                </a:cubicBezTo>
                <a:lnTo>
                  <a:pt x="148590" y="35671"/>
                </a:lnTo>
                <a:arcTo hR="20657" wR="20657" stAng="2797154" swAng="-10800000"/>
              </a:path>
            </a:pathLst>
          </a:custGeom>
          <a:noFill/>
          <a:ln w="22701">
            <a:solidFill>
              <a:srgbClr val="7452E0"/>
            </a:solidFill>
            <a:prstDash val="solid"/>
          </a:ln>
        </p:spPr>
      </p:sp>
      <p:sp>
        <p:nvSpPr>
          <p:cNvPr id="43" name="Text 41"/>
          <p:cNvSpPr/>
          <p:nvPr/>
        </p:nvSpPr>
        <p:spPr>
          <a:xfrm>
            <a:off x="1828800" y="2655904"/>
            <a:ext cx="1036320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You or an adult you name picks up, tell us first</a:t>
            </a:r>
            <a:endParaRPr lang="en-US" sz="1650" dirty="0">
              <a:latin typeface="Microsoft YaHei UI" pitchFamily="34" charset="0"/>
              <a:ea typeface="Microsoft YaHei" pitchFamily="34" charset="-122"/>
              <a:cs typeface="Microsoft YaHei UI" pitchFamily="34" charset="-120"/>
            </a:endParaRPr>
          </a:p>
        </p:txBody>
      </p:sp>
      <p:sp>
        <p:nvSpPr>
          <p:cNvPr id="44" name="Text 42"/>
          <p:cNvSpPr/>
          <p:nvPr/>
        </p:nvSpPr>
        <p:spPr>
          <a:xfrm>
            <a:off x="1828800" y="2995189"/>
            <a:ext cx="103632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Work Regulations, Article 13</a:t>
            </a:r>
            <a:endParaRPr lang="en-US" sz="900" dirty="0">
              <a:latin typeface="Microsoft YaHei UI" pitchFamily="34" charset="0"/>
              <a:ea typeface="Microsoft YaHei" pitchFamily="34" charset="-122"/>
              <a:cs typeface="Microsoft YaHei UI" pitchFamily="34" charset="-120"/>
            </a:endParaRPr>
          </a:p>
        </p:txBody>
      </p:sp>
      <p:sp>
        <p:nvSpPr>
          <p:cNvPr id="45" name="Shape 43"/>
          <p:cNvSpPr/>
          <p:nvPr/>
        </p:nvSpPr>
        <p:spPr>
          <a:xfrm>
            <a:off x="762000" y="3371850"/>
            <a:ext cx="438150" cy="438150"/>
          </a:xfrm>
          <a:prstGeom prst="roundRect">
            <a:avLst>
              <a:gd name="adj" fmla="val 21739"/>
            </a:avLst>
          </a:prstGeom>
          <a:solidFill>
            <a:srgbClr val="FFFFFF"/>
          </a:solidFill>
          <a:ln w="38100">
            <a:solidFill>
              <a:srgbClr val="7452E0"/>
            </a:solidFill>
            <a:prstDash val="solid"/>
          </a:ln>
        </p:spPr>
      </p:sp>
      <p:sp>
        <p:nvSpPr>
          <p:cNvPr id="46" name="Shape 44"/>
          <p:cNvSpPr/>
          <p:nvPr/>
        </p:nvSpPr>
        <p:spPr>
          <a:xfrm>
            <a:off x="790575" y="3390900"/>
            <a:ext cx="438150" cy="438150"/>
          </a:xfrm>
          <a:prstGeom prst="roundRect">
            <a:avLst>
              <a:gd name="adj" fmla="val 26087"/>
            </a:avLst>
          </a:prstGeom>
          <a:noFill/>
          <a:ln w="19050">
            <a:solidFill>
              <a:srgbClr val="7452E0">
                <a:alpha val="40000"/>
              </a:srgbClr>
            </a:solidFill>
            <a:prstDash val="solid"/>
          </a:ln>
        </p:spPr>
      </p:sp>
      <p:sp>
        <p:nvSpPr>
          <p:cNvPr id="47" name="Shape 45"/>
          <p:cNvSpPr/>
          <p:nvPr/>
        </p:nvSpPr>
        <p:spPr>
          <a:xfrm>
            <a:off x="1552575" y="3539331"/>
            <a:ext cx="7739" cy="103188"/>
          </a:xfrm>
          <a:custGeom>
            <a:avLst/>
            <a:gdLst/>
            <a:ahLst/>
            <a:cxnLst/>
            <a:rect l="l" t="t" r="r" b="b"/>
            <a:pathLst>
              <a:path w="7739" h="103188">
                <a:moveTo>
                  <a:pt x="0" y="103188"/>
                </a:moveTo>
                <a:lnTo>
                  <a:pt x="0" y="0"/>
                </a:lnTo>
              </a:path>
            </a:pathLst>
          </a:custGeom>
          <a:noFill/>
          <a:ln w="22701">
            <a:solidFill>
              <a:srgbClr val="7452E0"/>
            </a:solidFill>
            <a:prstDash val="solid"/>
          </a:ln>
        </p:spPr>
      </p:sp>
      <p:sp>
        <p:nvSpPr>
          <p:cNvPr id="48" name="Shape 46"/>
          <p:cNvSpPr/>
          <p:nvPr/>
        </p:nvSpPr>
        <p:spPr>
          <a:xfrm>
            <a:off x="1511300" y="3549650"/>
            <a:ext cx="82550" cy="82550"/>
          </a:xfrm>
          <a:custGeom>
            <a:avLst/>
            <a:gdLst/>
            <a:ahLst/>
            <a:cxnLst/>
            <a:rect l="l" t="t" r="r" b="b"/>
            <a:pathLst>
              <a:path w="82550" h="82550">
                <a:moveTo>
                  <a:pt x="82550" y="0"/>
                </a:moveTo>
                <a:lnTo>
                  <a:pt x="20637" y="0"/>
                </a:lnTo>
                <a:arcTo hR="20637" wR="20637" stAng="16200000" swAng="-10800000"/>
                <a:lnTo>
                  <a:pt x="61912" y="41275"/>
                </a:lnTo>
                <a:arcTo hR="20637" wR="20637" stAng="16200000" swAng="10800000"/>
                <a:lnTo>
                  <a:pt x="0" y="82550"/>
                </a:lnTo>
              </a:path>
            </a:pathLst>
          </a:custGeom>
          <a:noFill/>
          <a:ln w="22701">
            <a:solidFill>
              <a:srgbClr val="7452E0"/>
            </a:solidFill>
            <a:prstDash val="solid"/>
          </a:ln>
        </p:spPr>
      </p:sp>
      <p:sp>
        <p:nvSpPr>
          <p:cNvPr id="49" name="Shape 47"/>
          <p:cNvSpPr/>
          <p:nvPr/>
        </p:nvSpPr>
        <p:spPr>
          <a:xfrm>
            <a:off x="1470025" y="3487690"/>
            <a:ext cx="165100" cy="206469"/>
          </a:xfrm>
          <a:custGeom>
            <a:avLst/>
            <a:gdLst/>
            <a:ahLst/>
            <a:cxnLst/>
            <a:rect l="l" t="t" r="r" b="b"/>
            <a:pathLst>
              <a:path w="165100" h="206469">
                <a:moveTo>
                  <a:pt x="0" y="10366"/>
                </a:moveTo>
                <a:arcTo hR="10319" wR="10319" stAng="10800000" swAng="5400000"/>
                <a:arcTo hR="13414" wR="13414" stAng="16181096" swAng="1951255"/>
                <a:lnTo>
                  <a:pt x="27169" y="8302"/>
                </a:lnTo>
                <a:arcTo hR="13414" wR="13414" stAng="7354738" swAng="-3909476"/>
                <a:lnTo>
                  <a:pt x="51253" y="2111"/>
                </a:lnTo>
                <a:arcTo hR="13414" wR="13414" stAng="14245262" swAng="3909476"/>
                <a:lnTo>
                  <a:pt x="75327" y="8302"/>
                </a:lnTo>
                <a:arcTo hR="13414" wR="13414" stAng="7354738" swAng="-3909476"/>
                <a:lnTo>
                  <a:pt x="99401" y="2111"/>
                </a:lnTo>
                <a:arcTo hR="13414" wR="13414" stAng="14245262" swAng="3909476"/>
                <a:lnTo>
                  <a:pt x="123484" y="8302"/>
                </a:lnTo>
                <a:arcTo hR="13414" wR="13414" stAng="7354738" swAng="-3909476"/>
                <a:lnTo>
                  <a:pt x="147558" y="2111"/>
                </a:lnTo>
                <a:arcTo hR="13414" wR="13414" stAng="14267649" swAng="1951255"/>
                <a:arcTo hR="10319" wR="10319" stAng="16200000" swAng="5400000"/>
                <a:lnTo>
                  <a:pt x="165100" y="196103"/>
                </a:lnTo>
                <a:arcTo hR="10319" wR="10319" stAng="0" swAng="5400000"/>
                <a:arcTo hR="13414" wR="13414" stAng="5381096" swAng="1951255"/>
                <a:lnTo>
                  <a:pt x="137931" y="198167"/>
                </a:lnTo>
                <a:arcTo hR="13414" wR="13414" stAng="18154738" swAng="-3909476"/>
                <a:lnTo>
                  <a:pt x="113847" y="204358"/>
                </a:lnTo>
                <a:arcTo hR="13414" wR="13414" stAng="3445262" swAng="3909476"/>
                <a:lnTo>
                  <a:pt x="89773" y="198167"/>
                </a:lnTo>
                <a:arcTo hR="13414" wR="13414" stAng="18154738" swAng="-3909476"/>
                <a:lnTo>
                  <a:pt x="65699" y="204358"/>
                </a:lnTo>
                <a:arcTo hR="13414" wR="13414" stAng="3445262" swAng="3909476"/>
                <a:lnTo>
                  <a:pt x="41616" y="198167"/>
                </a:lnTo>
                <a:arcTo hR="13414" wR="13414" stAng="18154738" swAng="-3909476"/>
                <a:lnTo>
                  <a:pt x="17542" y="204358"/>
                </a:lnTo>
                <a:arcTo hR="13414" wR="13414" stAng="3467649" swAng="1951255"/>
                <a:arcTo hR="10319" wR="10319" stAng="5400000" swAng="5400000"/>
                <a:close/>
              </a:path>
            </a:pathLst>
          </a:custGeom>
          <a:noFill/>
          <a:ln w="22701">
            <a:solidFill>
              <a:srgbClr val="7452E0"/>
            </a:solidFill>
            <a:prstDash val="solid"/>
          </a:ln>
        </p:spPr>
      </p:sp>
      <p:sp>
        <p:nvSpPr>
          <p:cNvPr id="50" name="Text 48"/>
          <p:cNvSpPr/>
          <p:nvPr/>
        </p:nvSpPr>
        <p:spPr>
          <a:xfrm>
            <a:off x="1828800" y="3436954"/>
            <a:ext cx="1036320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Medicine here needs your written consent</a:t>
            </a:r>
            <a:endParaRPr lang="en-US" sz="1650" dirty="0">
              <a:latin typeface="Microsoft YaHei UI" pitchFamily="34" charset="0"/>
              <a:ea typeface="Microsoft YaHei" pitchFamily="34" charset="-122"/>
              <a:cs typeface="Microsoft YaHei UI" pitchFamily="34" charset="-120"/>
            </a:endParaRPr>
          </a:p>
        </p:txBody>
      </p:sp>
      <p:sp>
        <p:nvSpPr>
          <p:cNvPr id="51" name="Text 49"/>
          <p:cNvSpPr/>
          <p:nvPr/>
        </p:nvSpPr>
        <p:spPr>
          <a:xfrm>
            <a:off x="1828800" y="3776239"/>
            <a:ext cx="103632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Work Regulations, Article 20</a:t>
            </a:r>
            <a:endParaRPr lang="en-US" sz="900" dirty="0">
              <a:latin typeface="Microsoft YaHei UI" pitchFamily="34" charset="0"/>
              <a:ea typeface="Microsoft YaHei" pitchFamily="34" charset="-122"/>
              <a:cs typeface="Microsoft YaHei UI" pitchFamily="34" charset="-120"/>
            </a:endParaRPr>
          </a:p>
        </p:txBody>
      </p:sp>
      <p:sp>
        <p:nvSpPr>
          <p:cNvPr id="52" name="Shape 50"/>
          <p:cNvSpPr/>
          <p:nvPr/>
        </p:nvSpPr>
        <p:spPr>
          <a:xfrm>
            <a:off x="762000" y="4152900"/>
            <a:ext cx="438150" cy="438150"/>
          </a:xfrm>
          <a:prstGeom prst="roundRect">
            <a:avLst>
              <a:gd name="adj" fmla="val 21739"/>
            </a:avLst>
          </a:prstGeom>
          <a:solidFill>
            <a:srgbClr val="FFFFFF"/>
          </a:solidFill>
          <a:ln w="38100">
            <a:solidFill>
              <a:srgbClr val="7452E0"/>
            </a:solidFill>
            <a:prstDash val="solid"/>
          </a:ln>
        </p:spPr>
      </p:sp>
      <p:sp>
        <p:nvSpPr>
          <p:cNvPr id="53" name="Shape 51"/>
          <p:cNvSpPr/>
          <p:nvPr/>
        </p:nvSpPr>
        <p:spPr>
          <a:xfrm>
            <a:off x="790575" y="4171950"/>
            <a:ext cx="438150" cy="438150"/>
          </a:xfrm>
          <a:prstGeom prst="roundRect">
            <a:avLst>
              <a:gd name="adj" fmla="val 26087"/>
            </a:avLst>
          </a:prstGeom>
          <a:noFill/>
          <a:ln w="19050">
            <a:solidFill>
              <a:srgbClr val="7452E0">
                <a:alpha val="40000"/>
              </a:srgbClr>
            </a:solidFill>
            <a:prstDash val="solid"/>
          </a:ln>
        </p:spPr>
      </p:sp>
      <p:sp>
        <p:nvSpPr>
          <p:cNvPr id="54" name="Shape 52"/>
          <p:cNvSpPr/>
          <p:nvPr/>
        </p:nvSpPr>
        <p:spPr>
          <a:xfrm>
            <a:off x="1449388" y="4268788"/>
            <a:ext cx="206375" cy="206375"/>
          </a:xfrm>
          <a:prstGeom prst="ellipse">
            <a:avLst/>
          </a:prstGeom>
          <a:noFill/>
          <a:ln w="22701">
            <a:solidFill>
              <a:srgbClr val="7452E0"/>
            </a:solidFill>
            <a:prstDash val="solid"/>
          </a:ln>
        </p:spPr>
      </p:sp>
      <p:sp>
        <p:nvSpPr>
          <p:cNvPr id="55" name="Shape 53"/>
          <p:cNvSpPr/>
          <p:nvPr/>
        </p:nvSpPr>
        <p:spPr>
          <a:xfrm>
            <a:off x="1479611" y="4299011"/>
            <a:ext cx="145917" cy="145928"/>
          </a:xfrm>
          <a:custGeom>
            <a:avLst/>
            <a:gdLst/>
            <a:ahLst/>
            <a:cxnLst/>
            <a:rect l="l" t="t" r="r" b="b"/>
            <a:pathLst>
              <a:path w="145917" h="145928">
                <a:moveTo>
                  <a:pt x="0" y="0"/>
                </a:moveTo>
                <a:lnTo>
                  <a:pt x="145917" y="145928"/>
                </a:lnTo>
              </a:path>
            </a:pathLst>
          </a:custGeom>
          <a:noFill/>
          <a:ln w="22701">
            <a:solidFill>
              <a:srgbClr val="7452E0"/>
            </a:solidFill>
            <a:prstDash val="solid"/>
          </a:ln>
        </p:spPr>
      </p:sp>
      <p:sp>
        <p:nvSpPr>
          <p:cNvPr id="56" name="Text 54"/>
          <p:cNvSpPr/>
          <p:nvPr/>
        </p:nvSpPr>
        <p:spPr>
          <a:xfrm>
            <a:off x="1828800" y="4218004"/>
            <a:ext cx="1036320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No early pinyin, characters or sums, just play</a:t>
            </a:r>
            <a:endParaRPr lang="en-US" sz="1650" dirty="0">
              <a:latin typeface="Microsoft YaHei UI" pitchFamily="34" charset="0"/>
              <a:ea typeface="Microsoft YaHei" pitchFamily="34" charset="-122"/>
              <a:cs typeface="Microsoft YaHei UI" pitchFamily="34" charset="-120"/>
            </a:endParaRPr>
          </a:p>
        </p:txBody>
      </p:sp>
      <p:sp>
        <p:nvSpPr>
          <p:cNvPr id="57" name="Text 55"/>
          <p:cNvSpPr/>
          <p:nvPr/>
        </p:nvSpPr>
        <p:spPr>
          <a:xfrm>
            <a:off x="1828800" y="4557289"/>
            <a:ext cx="103632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Ministry notice No. 57, 2018</a:t>
            </a:r>
            <a:endParaRPr lang="en-US" sz="900" dirty="0">
              <a:latin typeface="Microsoft YaHei UI" pitchFamily="34" charset="0"/>
              <a:ea typeface="Microsoft YaHei" pitchFamily="34" charset="-122"/>
              <a:cs typeface="Microsoft YaHei UI" pitchFamily="34" charset="-120"/>
            </a:endParaRPr>
          </a:p>
        </p:txBody>
      </p:sp>
      <p:sp>
        <p:nvSpPr>
          <p:cNvPr id="58" name="Shape 56"/>
          <p:cNvSpPr/>
          <p:nvPr/>
        </p:nvSpPr>
        <p:spPr>
          <a:xfrm>
            <a:off x="762000" y="4933950"/>
            <a:ext cx="438150" cy="438150"/>
          </a:xfrm>
          <a:prstGeom prst="roundRect">
            <a:avLst>
              <a:gd name="adj" fmla="val 21739"/>
            </a:avLst>
          </a:prstGeom>
          <a:solidFill>
            <a:srgbClr val="FFFFFF"/>
          </a:solidFill>
          <a:ln w="38100">
            <a:solidFill>
              <a:srgbClr val="7452E0"/>
            </a:solidFill>
            <a:prstDash val="solid"/>
          </a:ln>
        </p:spPr>
      </p:sp>
      <p:sp>
        <p:nvSpPr>
          <p:cNvPr id="59" name="Shape 57"/>
          <p:cNvSpPr/>
          <p:nvPr/>
        </p:nvSpPr>
        <p:spPr>
          <a:xfrm>
            <a:off x="790575" y="4953000"/>
            <a:ext cx="438150" cy="438150"/>
          </a:xfrm>
          <a:prstGeom prst="roundRect">
            <a:avLst>
              <a:gd name="adj" fmla="val 26087"/>
            </a:avLst>
          </a:prstGeom>
          <a:noFill/>
          <a:ln w="19050">
            <a:solidFill>
              <a:srgbClr val="7452E0">
                <a:alpha val="40000"/>
              </a:srgbClr>
            </a:solidFill>
            <a:prstDash val="solid"/>
          </a:ln>
        </p:spPr>
      </p:sp>
      <p:sp>
        <p:nvSpPr>
          <p:cNvPr id="60" name="Shape 58"/>
          <p:cNvSpPr/>
          <p:nvPr/>
        </p:nvSpPr>
        <p:spPr>
          <a:xfrm>
            <a:off x="1511300" y="5049838"/>
            <a:ext cx="7739" cy="41275"/>
          </a:xfrm>
          <a:custGeom>
            <a:avLst/>
            <a:gdLst/>
            <a:ahLst/>
            <a:cxnLst/>
            <a:rect l="l" t="t" r="r" b="b"/>
            <a:pathLst>
              <a:path w="7739" h="41275">
                <a:moveTo>
                  <a:pt x="0" y="0"/>
                </a:moveTo>
                <a:lnTo>
                  <a:pt x="0" y="41275"/>
                </a:lnTo>
              </a:path>
            </a:pathLst>
          </a:custGeom>
          <a:noFill/>
          <a:ln w="22701">
            <a:solidFill>
              <a:srgbClr val="7452E0"/>
            </a:solidFill>
            <a:prstDash val="solid"/>
          </a:ln>
        </p:spPr>
      </p:sp>
      <p:sp>
        <p:nvSpPr>
          <p:cNvPr id="61" name="Shape 59"/>
          <p:cNvSpPr/>
          <p:nvPr/>
        </p:nvSpPr>
        <p:spPr>
          <a:xfrm>
            <a:off x="1593850" y="5049838"/>
            <a:ext cx="7739" cy="41275"/>
          </a:xfrm>
          <a:custGeom>
            <a:avLst/>
            <a:gdLst/>
            <a:ahLst/>
            <a:cxnLst/>
            <a:rect l="l" t="t" r="r" b="b"/>
            <a:pathLst>
              <a:path w="7739" h="41275">
                <a:moveTo>
                  <a:pt x="0" y="0"/>
                </a:moveTo>
                <a:lnTo>
                  <a:pt x="0" y="41275"/>
                </a:lnTo>
              </a:path>
            </a:pathLst>
          </a:custGeom>
          <a:noFill/>
          <a:ln w="22701">
            <a:solidFill>
              <a:srgbClr val="7452E0"/>
            </a:solidFill>
            <a:prstDash val="solid"/>
          </a:ln>
        </p:spPr>
      </p:sp>
      <p:sp>
        <p:nvSpPr>
          <p:cNvPr id="62" name="Shape 60"/>
          <p:cNvSpPr/>
          <p:nvPr/>
        </p:nvSpPr>
        <p:spPr>
          <a:xfrm>
            <a:off x="1459706" y="5070475"/>
            <a:ext cx="185738" cy="185738"/>
          </a:xfrm>
          <a:prstGeom prst="roundRect">
            <a:avLst>
              <a:gd name="adj" fmla="val 11111"/>
            </a:avLst>
          </a:prstGeom>
          <a:noFill/>
          <a:ln w="22701">
            <a:solidFill>
              <a:srgbClr val="7452E0"/>
            </a:solidFill>
            <a:prstDash val="solid"/>
          </a:ln>
        </p:spPr>
      </p:sp>
      <p:sp>
        <p:nvSpPr>
          <p:cNvPr id="63" name="Shape 61"/>
          <p:cNvSpPr/>
          <p:nvPr/>
        </p:nvSpPr>
        <p:spPr>
          <a:xfrm>
            <a:off x="1459706" y="5132388"/>
            <a:ext cx="185738" cy="7739"/>
          </a:xfrm>
          <a:custGeom>
            <a:avLst/>
            <a:gdLst/>
            <a:ahLst/>
            <a:cxnLst/>
            <a:rect l="l" t="t" r="r" b="b"/>
            <a:pathLst>
              <a:path w="185738" h="7739">
                <a:moveTo>
                  <a:pt x="0" y="0"/>
                </a:moveTo>
                <a:lnTo>
                  <a:pt x="185738" y="0"/>
                </a:lnTo>
              </a:path>
            </a:pathLst>
          </a:custGeom>
          <a:noFill/>
          <a:ln w="22701">
            <a:solidFill>
              <a:srgbClr val="7452E0"/>
            </a:solidFill>
            <a:prstDash val="solid"/>
          </a:ln>
        </p:spPr>
      </p:sp>
      <p:sp>
        <p:nvSpPr>
          <p:cNvPr id="64" name="Text 62"/>
          <p:cNvSpPr/>
          <p:nvPr/>
        </p:nvSpPr>
        <p:spPr>
          <a:xfrm>
            <a:off x="1828800" y="4999054"/>
            <a:ext cx="1036320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Come to parents</a:t>
            </a:r>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a:t>
            </a:r>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 meetings and open days</a:t>
            </a:r>
            <a:endParaRPr lang="en-US" sz="1650" dirty="0">
              <a:latin typeface="Microsoft YaHei UI" pitchFamily="34" charset="0"/>
              <a:ea typeface="Microsoft YaHei" pitchFamily="34" charset="-122"/>
              <a:cs typeface="Microsoft YaHei UI" pitchFamily="34" charset="-120"/>
            </a:endParaRPr>
          </a:p>
        </p:txBody>
      </p:sp>
      <p:sp>
        <p:nvSpPr>
          <p:cNvPr id="65" name="Text 63"/>
          <p:cNvSpPr/>
          <p:nvPr/>
        </p:nvSpPr>
        <p:spPr>
          <a:xfrm>
            <a:off x="1828800" y="5338339"/>
            <a:ext cx="10363200" cy="137160"/>
          </a:xfrm>
          <a:prstGeom prst="rect">
            <a:avLst/>
          </a:prstGeom>
          <a:noFill/>
          <a:ln/>
        </p:spPr>
        <p:txBody>
          <a:bodyPr wrap="none" lIns="0" tIns="0" rIns="0" bIns="0" rtlCol="0" anchor="t"/>
          <a:lstStyle/>
          <a:p>
            <a:pPr algn="l" indent="0" marL="0">
              <a:buNone/>
            </a:pPr>
            <a:r>
              <a:rPr lang="en-US" sz="900" b="1" dirty="0">
                <a:solidFill>
                  <a:srgbClr val="6E655A"/>
                </a:solidFill>
                <a:latin typeface="Microsoft YaHei UI" pitchFamily="34" charset="0"/>
                <a:ea typeface="Microsoft YaHei" pitchFamily="34" charset="-122"/>
                <a:cs typeface="Microsoft YaHei UI" pitchFamily="34" charset="-120"/>
              </a:rPr>
              <a:t>Work Regulations, Article 53</a:t>
            </a:r>
            <a:endParaRPr lang="en-US" sz="900" dirty="0">
              <a:latin typeface="Microsoft YaHei UI" pitchFamily="34" charset="0"/>
              <a:ea typeface="Microsoft YaHei" pitchFamily="34" charset="-122"/>
              <a:cs typeface="Microsoft YaHei UI" pitchFamily="34" charset="-120"/>
            </a:endParaRPr>
          </a:p>
        </p:txBody>
      </p:sp>
      <p:pic>
        <p:nvPicPr>
          <p:cNvPr id="66" name="Image 0" descr="preencoded.png">    </p:cNvPr>
          <p:cNvPicPr>
            <a:picLocks noChangeAspect="1"/>
          </p:cNvPicPr>
          <p:nvPr/>
        </p:nvPicPr>
        <p:blipFill>
          <a:blip r:embed="rId1"/>
          <a:srcRect l="26167" r="26167" t="0" b="0"/>
          <a:stretch/>
        </p:blipFill>
        <p:spPr>
          <a:xfrm>
            <a:off x="8858250" y="1771650"/>
            <a:ext cx="2724150" cy="3810000"/>
          </a:xfrm>
          <a:prstGeom prst="rect">
            <a:avLst/>
          </a:prstGeom>
        </p:spPr>
      </p:pic>
      <p:sp>
        <p:nvSpPr>
          <p:cNvPr id="67" name="Shape 64"/>
          <p:cNvSpPr/>
          <p:nvPr/>
        </p:nvSpPr>
        <p:spPr>
          <a:xfrm>
            <a:off x="8858250" y="1771650"/>
            <a:ext cx="247650" cy="247650"/>
          </a:xfrm>
          <a:custGeom>
            <a:avLst/>
            <a:gdLst/>
            <a:ahLst/>
            <a:cxnLst/>
            <a:rect l="l" t="t" r="r" b="b"/>
            <a:pathLst>
              <a:path w="247650" h="247650">
                <a:moveTo>
                  <a:pt x="0" y="0"/>
                </a:moveTo>
                <a:lnTo>
                  <a:pt x="247650" y="0"/>
                </a:lnTo>
                <a:arcTo hR="247650" wR="247650" stAng="16200000" swAng="-5400000"/>
                <a:close/>
              </a:path>
            </a:pathLst>
          </a:custGeom>
          <a:solidFill>
            <a:srgbClr val="FFF9F0"/>
          </a:solidFill>
          <a:ln/>
        </p:spPr>
      </p:sp>
      <p:sp>
        <p:nvSpPr>
          <p:cNvPr id="68" name="Shape 65"/>
          <p:cNvSpPr/>
          <p:nvPr/>
        </p:nvSpPr>
        <p:spPr>
          <a:xfrm>
            <a:off x="11334750" y="1771650"/>
            <a:ext cx="247650" cy="247650"/>
          </a:xfrm>
          <a:custGeom>
            <a:avLst/>
            <a:gdLst/>
            <a:ahLst/>
            <a:cxnLst/>
            <a:rect l="l" t="t" r="r" b="b"/>
            <a:pathLst>
              <a:path w="247650" h="247650">
                <a:moveTo>
                  <a:pt x="247650" y="0"/>
                </a:moveTo>
                <a:lnTo>
                  <a:pt x="247650" y="247650"/>
                </a:lnTo>
                <a:arcTo hR="247650" wR="247650" stAng="0" swAng="-5400000"/>
                <a:close/>
              </a:path>
            </a:pathLst>
          </a:custGeom>
          <a:solidFill>
            <a:srgbClr val="FFF9F0"/>
          </a:solidFill>
          <a:ln/>
        </p:spPr>
      </p:sp>
      <p:sp>
        <p:nvSpPr>
          <p:cNvPr id="69" name="Shape 66"/>
          <p:cNvSpPr/>
          <p:nvPr/>
        </p:nvSpPr>
        <p:spPr>
          <a:xfrm>
            <a:off x="11334750" y="5334000"/>
            <a:ext cx="247650" cy="247650"/>
          </a:xfrm>
          <a:custGeom>
            <a:avLst/>
            <a:gdLst/>
            <a:ahLst/>
            <a:cxnLst/>
            <a:rect l="l" t="t" r="r" b="b"/>
            <a:pathLst>
              <a:path w="247650" h="247650">
                <a:moveTo>
                  <a:pt x="247650" y="247650"/>
                </a:moveTo>
                <a:lnTo>
                  <a:pt x="0" y="247650"/>
                </a:lnTo>
                <a:arcTo hR="247650" wR="247650" stAng="5400000" swAng="-5400000"/>
                <a:close/>
              </a:path>
            </a:pathLst>
          </a:custGeom>
          <a:solidFill>
            <a:srgbClr val="FFF9F0"/>
          </a:solidFill>
          <a:ln/>
        </p:spPr>
      </p:sp>
      <p:sp>
        <p:nvSpPr>
          <p:cNvPr id="70" name="Shape 67"/>
          <p:cNvSpPr/>
          <p:nvPr/>
        </p:nvSpPr>
        <p:spPr>
          <a:xfrm>
            <a:off x="8858250" y="5334000"/>
            <a:ext cx="247650" cy="247650"/>
          </a:xfrm>
          <a:custGeom>
            <a:avLst/>
            <a:gdLst/>
            <a:ahLst/>
            <a:cxnLst/>
            <a:rect l="l" t="t" r="r" b="b"/>
            <a:pathLst>
              <a:path w="247650" h="247650">
                <a:moveTo>
                  <a:pt x="0" y="247650"/>
                </a:moveTo>
                <a:lnTo>
                  <a:pt x="0" y="0"/>
                </a:lnTo>
                <a:arcTo hR="247650" wR="247650" stAng="10800000" swAng="-5400000"/>
                <a:close/>
              </a:path>
            </a:pathLst>
          </a:custGeom>
          <a:solidFill>
            <a:srgbClr val="FFF9F0"/>
          </a:solidFill>
          <a:ln/>
        </p:spPr>
      </p:sp>
      <p:sp>
        <p:nvSpPr>
          <p:cNvPr id="71" name="Shape 68"/>
          <p:cNvSpPr/>
          <p:nvPr/>
        </p:nvSpPr>
        <p:spPr>
          <a:xfrm>
            <a:off x="8834438" y="1747838"/>
            <a:ext cx="2771775" cy="3857625"/>
          </a:xfrm>
          <a:prstGeom prst="roundRect">
            <a:avLst>
              <a:gd name="adj" fmla="val 9794"/>
            </a:avLst>
          </a:prstGeom>
          <a:noFill/>
          <a:ln w="47625">
            <a:solidFill>
              <a:srgbClr val="7452E0"/>
            </a:solidFill>
            <a:prstDash val="solid"/>
          </a:ln>
        </p:spPr>
      </p:sp>
      <p:sp>
        <p:nvSpPr>
          <p:cNvPr id="72" name="Text 69"/>
          <p:cNvSpPr/>
          <p:nvPr/>
        </p:nvSpPr>
        <p:spPr>
          <a:xfrm>
            <a:off x="8858250" y="5699927"/>
            <a:ext cx="3333750" cy="125730"/>
          </a:xfrm>
          <a:prstGeom prst="rect">
            <a:avLst/>
          </a:prstGeom>
          <a:noFill/>
          <a:ln/>
        </p:spPr>
        <p:txBody>
          <a:bodyPr wrap="none" lIns="0" tIns="0" rIns="0" bIns="0" rtlCol="0" anchor="t"/>
          <a:lstStyle/>
          <a:p>
            <a:pPr algn="l" indent="0" marL="0">
              <a:buNone/>
            </a:pPr>
            <a:r>
              <a:rPr lang="en-US" sz="825" b="1" dirty="0">
                <a:solidFill>
                  <a:srgbClr val="6E655A"/>
                </a:solidFill>
                <a:latin typeface="Microsoft YaHei UI" pitchFamily="34" charset="0"/>
                <a:ea typeface="Microsoft YaHei" pitchFamily="34" charset="-122"/>
                <a:cs typeface="Microsoft YaHei UI" pitchFamily="34" charset="-120"/>
              </a:rPr>
              <a:t>Illustration: crayons (AI-generated)</a:t>
            </a:r>
            <a:endParaRPr lang="en-US" sz="825" dirty="0">
              <a:latin typeface="Microsoft YaHei UI" pitchFamily="34" charset="0"/>
              <a:ea typeface="Microsoft YaHei" pitchFamily="34" charset="-122"/>
              <a:cs typeface="Microsoft YaHei UI" pitchFamily="34" charset="-120"/>
            </a:endParaRPr>
          </a:p>
        </p:txBody>
      </p:sp>
      <p:sp>
        <p:nvSpPr>
          <p:cNvPr id="73" name="Shape 70"/>
          <p:cNvSpPr/>
          <p:nvPr/>
        </p:nvSpPr>
        <p:spPr>
          <a:xfrm>
            <a:off x="762000" y="5772150"/>
            <a:ext cx="7810500" cy="342900"/>
          </a:xfrm>
          <a:prstGeom prst="roundRect">
            <a:avLst>
              <a:gd name="adj" fmla="val 50000"/>
            </a:avLst>
          </a:prstGeom>
          <a:solidFill>
            <a:srgbClr val="E9E3FA"/>
          </a:solidFill>
          <a:ln/>
        </p:spPr>
      </p:sp>
      <p:sp>
        <p:nvSpPr>
          <p:cNvPr id="74" name="Text 71"/>
          <p:cNvSpPr/>
          <p:nvPr/>
        </p:nvSpPr>
        <p:spPr>
          <a:xfrm>
            <a:off x="952500" y="5854135"/>
            <a:ext cx="11239500" cy="182880"/>
          </a:xfrm>
          <a:prstGeom prst="rect">
            <a:avLst/>
          </a:prstGeom>
          <a:noFill/>
          <a:ln/>
        </p:spPr>
        <p:txBody>
          <a:bodyPr wrap="none" lIns="0" tIns="0" rIns="0" bIns="0" rtlCol="0" anchor="t"/>
          <a:lstStyle/>
          <a:p>
            <a:pPr algn="l" indent="0" marL="0">
              <a:buNone/>
            </a:pPr>
            <a:r>
              <a:rPr lang="en-US" sz="1200" b="1" dirty="0">
                <a:solidFill>
                  <a:srgbClr val="1E2340"/>
                </a:solidFill>
                <a:latin typeface="Microsoft YaHei UI" pitchFamily="34" charset="0"/>
                <a:ea typeface="Microsoft YaHei" pitchFamily="34" charset="-122"/>
                <a:cs typeface="Microsoft YaHei UI" pitchFamily="34" charset="-120"/>
              </a:rPr>
              <a:t>Not sure about something? Ask in the class group chat first</a:t>
            </a:r>
            <a:endParaRPr lang="en-US" sz="12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7813" b="7813"/>
          <a:stretch/>
        </p:blipFill>
        <p:spPr>
          <a:xfrm>
            <a:off x="0" y="0"/>
            <a:ext cx="12192000" cy="6858000"/>
          </a:xfrm>
          <a:prstGeom prst="rect">
            <a:avLst/>
          </a:prstGeom>
        </p:spPr>
      </p:pic>
      <p:sp>
        <p:nvSpPr>
          <p:cNvPr id="3" name="svg2pptx-gradient-s0017-0000"/>
          <p:cNvSpPr/>
          <p:nvPr/>
        </p:nvSpPr>
        <p:spPr>
          <a:xfrm>
            <a:off x="0" y="0"/>
            <a:ext cx="12192000" cy="6858000"/>
          </a:xfrm>
          <a:prstGeom prst="rect">
            <a:avLst/>
          </a:prstGeom>
          <a:gradFill rotWithShape="1">
            <a:gsLst>
              <a:gs pos="0">
                <a:srgbClr val="FFF9F0">
                  <a:alpha val="97000"/>
                </a:srgbClr>
              </a:gs>
              <a:gs pos="55000">
                <a:srgbClr val="FFF9F0">
                  <a:alpha val="90000"/>
                </a:srgbClr>
              </a:gs>
              <a:gs pos="100000">
                <a:srgbClr val="FFF9F0">
                  <a:alpha val="40000"/>
                </a:srgbClr>
              </a:gs>
            </a:gsLst>
            <a:lin ang="0" scaled="1"/>
          </a:gradFill>
          <a:ln/>
        </p:spPr>
      </p:sp>
      <p:sp>
        <p:nvSpPr>
          <p:cNvPr id="4" name="Shape 1"/>
          <p:cNvSpPr/>
          <p:nvPr/>
        </p:nvSpPr>
        <p:spPr>
          <a:xfrm>
            <a:off x="10610850" y="704850"/>
            <a:ext cx="685800" cy="685800"/>
          </a:xfrm>
          <a:prstGeom prst="ellipse">
            <a:avLst/>
          </a:prstGeom>
          <a:noFill/>
          <a:ln w="38100">
            <a:solidFill>
              <a:srgbClr val="FFD100"/>
            </a:solidFill>
            <a:prstDash val="solid"/>
          </a:ln>
        </p:spPr>
      </p:sp>
      <p:sp>
        <p:nvSpPr>
          <p:cNvPr id="5" name="Shape 2"/>
          <p:cNvSpPr/>
          <p:nvPr/>
        </p:nvSpPr>
        <p:spPr>
          <a:xfrm>
            <a:off x="11372850" y="1047750"/>
            <a:ext cx="95250" cy="0"/>
          </a:xfrm>
          <a:prstGeom prst="line">
            <a:avLst/>
          </a:prstGeom>
          <a:noFill/>
          <a:ln w="38100">
            <a:solidFill>
              <a:srgbClr val="FFD100"/>
            </a:solidFill>
            <a:prstDash val="solid"/>
          </a:ln>
        </p:spPr>
      </p:sp>
      <p:sp>
        <p:nvSpPr>
          <p:cNvPr id="6" name="Shape 3"/>
          <p:cNvSpPr/>
          <p:nvPr/>
        </p:nvSpPr>
        <p:spPr>
          <a:xfrm>
            <a:off x="11249978" y="1343978"/>
            <a:ext cx="67628" cy="67627"/>
          </a:xfrm>
          <a:prstGeom prst="line">
            <a:avLst/>
          </a:prstGeom>
          <a:noFill/>
          <a:ln w="38100">
            <a:solidFill>
              <a:srgbClr val="FFD100"/>
            </a:solidFill>
            <a:prstDash val="solid"/>
          </a:ln>
        </p:spPr>
      </p:sp>
      <p:sp>
        <p:nvSpPr>
          <p:cNvPr id="7" name="Shape 4"/>
          <p:cNvSpPr/>
          <p:nvPr/>
        </p:nvSpPr>
        <p:spPr>
          <a:xfrm>
            <a:off x="10953750" y="1466850"/>
            <a:ext cx="0" cy="95250"/>
          </a:xfrm>
          <a:prstGeom prst="line">
            <a:avLst/>
          </a:prstGeom>
          <a:noFill/>
          <a:ln w="38100">
            <a:solidFill>
              <a:srgbClr val="FFD100"/>
            </a:solidFill>
            <a:prstDash val="solid"/>
          </a:ln>
        </p:spPr>
      </p:sp>
      <p:sp>
        <p:nvSpPr>
          <p:cNvPr id="8" name="Shape 5"/>
          <p:cNvSpPr/>
          <p:nvPr/>
        </p:nvSpPr>
        <p:spPr>
          <a:xfrm flipV="1">
            <a:off x="10589895" y="1343978"/>
            <a:ext cx="67628" cy="67627"/>
          </a:xfrm>
          <a:prstGeom prst="line">
            <a:avLst/>
          </a:prstGeom>
          <a:noFill/>
          <a:ln w="38100">
            <a:solidFill>
              <a:srgbClr val="FFD100"/>
            </a:solidFill>
            <a:prstDash val="solid"/>
          </a:ln>
        </p:spPr>
      </p:sp>
      <p:sp>
        <p:nvSpPr>
          <p:cNvPr id="9" name="Shape 6"/>
          <p:cNvSpPr/>
          <p:nvPr/>
        </p:nvSpPr>
        <p:spPr>
          <a:xfrm>
            <a:off x="10439400" y="1047750"/>
            <a:ext cx="95250" cy="0"/>
          </a:xfrm>
          <a:prstGeom prst="line">
            <a:avLst/>
          </a:prstGeom>
          <a:noFill/>
          <a:ln w="38100">
            <a:solidFill>
              <a:srgbClr val="FFD100"/>
            </a:solidFill>
            <a:prstDash val="solid"/>
          </a:ln>
        </p:spPr>
      </p:sp>
      <p:sp>
        <p:nvSpPr>
          <p:cNvPr id="10" name="Shape 7"/>
          <p:cNvSpPr/>
          <p:nvPr/>
        </p:nvSpPr>
        <p:spPr>
          <a:xfrm>
            <a:off x="10589895" y="683895"/>
            <a:ext cx="67628" cy="67628"/>
          </a:xfrm>
          <a:prstGeom prst="line">
            <a:avLst/>
          </a:prstGeom>
          <a:noFill/>
          <a:ln w="38100">
            <a:solidFill>
              <a:srgbClr val="FFD100"/>
            </a:solidFill>
            <a:prstDash val="solid"/>
          </a:ln>
        </p:spPr>
      </p:sp>
      <p:sp>
        <p:nvSpPr>
          <p:cNvPr id="11" name="Shape 8"/>
          <p:cNvSpPr/>
          <p:nvPr/>
        </p:nvSpPr>
        <p:spPr>
          <a:xfrm>
            <a:off x="10953750" y="533400"/>
            <a:ext cx="0" cy="95250"/>
          </a:xfrm>
          <a:prstGeom prst="line">
            <a:avLst/>
          </a:prstGeom>
          <a:noFill/>
          <a:ln w="38100">
            <a:solidFill>
              <a:srgbClr val="FFD100"/>
            </a:solidFill>
            <a:prstDash val="solid"/>
          </a:ln>
        </p:spPr>
      </p:sp>
      <p:sp>
        <p:nvSpPr>
          <p:cNvPr id="12" name="Shape 9"/>
          <p:cNvSpPr/>
          <p:nvPr/>
        </p:nvSpPr>
        <p:spPr>
          <a:xfrm flipV="1">
            <a:off x="11249978" y="683895"/>
            <a:ext cx="67628" cy="67628"/>
          </a:xfrm>
          <a:prstGeom prst="line">
            <a:avLst/>
          </a:prstGeom>
          <a:noFill/>
          <a:ln w="38100">
            <a:solidFill>
              <a:srgbClr val="FFD100"/>
            </a:solidFill>
            <a:prstDash val="solid"/>
          </a:ln>
        </p:spPr>
      </p:sp>
      <p:sp>
        <p:nvSpPr>
          <p:cNvPr id="13" name="Shape 10"/>
          <p:cNvSpPr/>
          <p:nvPr/>
        </p:nvSpPr>
        <p:spPr>
          <a:xfrm>
            <a:off x="6558915" y="1028700"/>
            <a:ext cx="217170" cy="206692"/>
          </a:xfrm>
          <a:custGeom>
            <a:avLst/>
            <a:gdLst/>
            <a:ahLst/>
            <a:cxnLst/>
            <a:rect l="l" t="t" r="r" b="b"/>
            <a:pathLst>
              <a:path w="217170" h="206692">
                <a:moveTo>
                  <a:pt x="108585" y="0"/>
                </a:moveTo>
                <a:lnTo>
                  <a:pt x="139065" y="72390"/>
                </a:lnTo>
                <a:lnTo>
                  <a:pt x="217170" y="79057"/>
                </a:lnTo>
                <a:lnTo>
                  <a:pt x="157163" y="130493"/>
                </a:lnTo>
                <a:lnTo>
                  <a:pt x="176213" y="206692"/>
                </a:lnTo>
                <a:lnTo>
                  <a:pt x="108585" y="165735"/>
                </a:lnTo>
                <a:lnTo>
                  <a:pt x="40957" y="206692"/>
                </a:lnTo>
                <a:lnTo>
                  <a:pt x="60007" y="130493"/>
                </a:lnTo>
                <a:lnTo>
                  <a:pt x="0" y="79057"/>
                </a:lnTo>
                <a:lnTo>
                  <a:pt x="78105" y="72390"/>
                </a:lnTo>
                <a:close/>
              </a:path>
            </a:pathLst>
          </a:custGeom>
          <a:solidFill>
            <a:srgbClr val="FF6A12"/>
          </a:solidFill>
          <a:ln/>
        </p:spPr>
      </p:sp>
      <p:sp>
        <p:nvSpPr>
          <p:cNvPr id="14" name="Shape 11"/>
          <p:cNvSpPr/>
          <p:nvPr/>
        </p:nvSpPr>
        <p:spPr>
          <a:xfrm>
            <a:off x="609600" y="762000"/>
            <a:ext cx="1990725" cy="361950"/>
          </a:xfrm>
          <a:prstGeom prst="roundRect">
            <a:avLst>
              <a:gd name="adj" fmla="val 50000"/>
            </a:avLst>
          </a:prstGeom>
          <a:solidFill>
            <a:srgbClr val="7452E0"/>
          </a:solidFill>
          <a:ln/>
        </p:spPr>
      </p:sp>
      <p:sp>
        <p:nvSpPr>
          <p:cNvPr id="15" name="Text 12"/>
          <p:cNvSpPr/>
          <p:nvPr/>
        </p:nvSpPr>
        <p:spPr>
          <a:xfrm>
            <a:off x="0" y="853510"/>
            <a:ext cx="3209925" cy="182880"/>
          </a:xfrm>
          <a:prstGeom prst="rect">
            <a:avLst/>
          </a:prstGeom>
          <a:noFill/>
          <a:ln/>
        </p:spPr>
        <p:txBody>
          <a:bodyPr wrap="none" lIns="0" tIns="0" rIns="0" bIns="0" rtlCol="0" anchor="t"/>
          <a:lstStyle/>
          <a:p>
            <a:pPr algn="ctr" indent="0" marL="0">
              <a:buNone/>
            </a:pPr>
            <a:r>
              <a:rPr lang="en-US" sz="1200" b="1" dirty="0">
                <a:solidFill>
                  <a:srgbClr val="FFFFFF"/>
                </a:solidFill>
                <a:latin typeface="Microsoft YaHei UI" pitchFamily="34" charset="0"/>
                <a:ea typeface="Microsoft YaHei" pitchFamily="34" charset="-122"/>
                <a:cs typeface="Microsoft YaHei UI" pitchFamily="34" charset="-120"/>
              </a:rPr>
              <a:t>See you soon</a:t>
            </a:r>
            <a:endParaRPr lang="en-US" sz="1200" dirty="0">
              <a:latin typeface="Microsoft YaHei UI" pitchFamily="34" charset="0"/>
              <a:ea typeface="Microsoft YaHei" pitchFamily="34" charset="-122"/>
              <a:cs typeface="Microsoft YaHei UI" pitchFamily="34" charset="-120"/>
            </a:endParaRPr>
          </a:p>
        </p:txBody>
      </p:sp>
      <p:sp>
        <p:nvSpPr>
          <p:cNvPr id="16" name="Text 13"/>
          <p:cNvSpPr/>
          <p:nvPr/>
        </p:nvSpPr>
        <p:spPr>
          <a:xfrm>
            <a:off x="609600" y="1468770"/>
            <a:ext cx="11582400" cy="662940"/>
          </a:xfrm>
          <a:prstGeom prst="rect">
            <a:avLst/>
          </a:prstGeom>
          <a:noFill/>
          <a:ln/>
        </p:spPr>
        <p:txBody>
          <a:bodyPr wrap="none" lIns="0" tIns="0" rIns="0" bIns="0" rtlCol="0" anchor="t"/>
          <a:lstStyle/>
          <a:p>
            <a:pPr algn="l" indent="0" marL="0">
              <a:buNone/>
            </a:pPr>
            <a:r>
              <a:rPr lang="en-US" sz="4350" b="1" dirty="0">
                <a:solidFill>
                  <a:srgbClr val="1E2340"/>
                </a:solidFill>
                <a:latin typeface="Microsoft YaHei UI" pitchFamily="34" charset="0"/>
                <a:ea typeface="Microsoft YaHei" pitchFamily="34" charset="-122"/>
                <a:cs typeface="Microsoft YaHei UI" pitchFamily="34" charset="-120"/>
              </a:rPr>
              <a:t>Next time: the open day</a:t>
            </a:r>
            <a:endParaRPr lang="en-US" sz="4350" dirty="0">
              <a:latin typeface="Microsoft YaHei UI" pitchFamily="34" charset="0"/>
              <a:ea typeface="Microsoft YaHei" pitchFamily="34" charset="-122"/>
              <a:cs typeface="Microsoft YaHei UI" pitchFamily="34" charset="-120"/>
            </a:endParaRPr>
          </a:p>
        </p:txBody>
      </p:sp>
      <p:sp>
        <p:nvSpPr>
          <p:cNvPr id="17" name="Shape 14"/>
          <p:cNvSpPr/>
          <p:nvPr/>
        </p:nvSpPr>
        <p:spPr>
          <a:xfrm>
            <a:off x="609600" y="2314575"/>
            <a:ext cx="3390900" cy="38100"/>
          </a:xfrm>
          <a:custGeom>
            <a:avLst/>
            <a:gdLst/>
            <a:ahLst/>
            <a:cxnLst/>
            <a:rect l="l" t="t" r="r" b="b"/>
            <a:pathLst>
              <a:path w="3390900" h="38100">
                <a:moveTo>
                  <a:pt x="0" y="28575"/>
                </a:moveTo>
                <a:quadBezTo>
                  <a:pt x="1695450" y="0"/>
                  <a:pt x="3390900" y="38100"/>
                </a:quadBezTo>
              </a:path>
            </a:pathLst>
          </a:custGeom>
          <a:noFill/>
          <a:ln w="95250">
            <a:solidFill>
              <a:srgbClr val="14B4FF">
                <a:alpha val="95000"/>
              </a:srgbClr>
            </a:solidFill>
            <a:prstDash val="solid"/>
          </a:ln>
        </p:spPr>
      </p:sp>
      <p:sp>
        <p:nvSpPr>
          <p:cNvPr id="18" name="Shape 15"/>
          <p:cNvSpPr/>
          <p:nvPr/>
        </p:nvSpPr>
        <p:spPr>
          <a:xfrm>
            <a:off x="609600" y="2295525"/>
            <a:ext cx="3390900" cy="38100"/>
          </a:xfrm>
          <a:custGeom>
            <a:avLst/>
            <a:gdLst/>
            <a:ahLst/>
            <a:cxnLst/>
            <a:rect l="l" t="t" r="r" b="b"/>
            <a:pathLst>
              <a:path w="3390900" h="38100">
                <a:moveTo>
                  <a:pt x="0" y="28575"/>
                </a:moveTo>
                <a:quadBezTo>
                  <a:pt x="1695450" y="0"/>
                  <a:pt x="3390900" y="38100"/>
                </a:quadBezTo>
              </a:path>
            </a:pathLst>
          </a:custGeom>
          <a:noFill/>
          <a:ln w="57150">
            <a:solidFill>
              <a:srgbClr val="14B4FF">
                <a:alpha val="45000"/>
              </a:srgbClr>
            </a:solidFill>
            <a:prstDash val="solid"/>
          </a:ln>
        </p:spPr>
      </p:sp>
      <p:sp>
        <p:nvSpPr>
          <p:cNvPr id="19" name="Shape 16"/>
          <p:cNvSpPr/>
          <p:nvPr/>
        </p:nvSpPr>
        <p:spPr>
          <a:xfrm>
            <a:off x="609600" y="2333625"/>
            <a:ext cx="3390900" cy="38100"/>
          </a:xfrm>
          <a:custGeom>
            <a:avLst/>
            <a:gdLst/>
            <a:ahLst/>
            <a:cxnLst/>
            <a:rect l="l" t="t" r="r" b="b"/>
            <a:pathLst>
              <a:path w="3390900" h="38100">
                <a:moveTo>
                  <a:pt x="0" y="28575"/>
                </a:moveTo>
                <a:quadBezTo>
                  <a:pt x="1695450" y="0"/>
                  <a:pt x="3390900" y="38100"/>
                </a:quadBezTo>
              </a:path>
            </a:pathLst>
          </a:custGeom>
          <a:noFill/>
          <a:ln w="47625">
            <a:solidFill>
              <a:srgbClr val="14B4FF">
                <a:alpha val="35000"/>
              </a:srgbClr>
            </a:solidFill>
            <a:prstDash val="solid"/>
          </a:ln>
        </p:spPr>
      </p:sp>
      <p:sp>
        <p:nvSpPr>
          <p:cNvPr id="20" name="Shape 17"/>
          <p:cNvSpPr/>
          <p:nvPr/>
        </p:nvSpPr>
        <p:spPr>
          <a:xfrm>
            <a:off x="609600" y="2762250"/>
            <a:ext cx="6096000" cy="762000"/>
          </a:xfrm>
          <a:prstGeom prst="roundRect">
            <a:avLst>
              <a:gd name="adj" fmla="val 25000"/>
            </a:avLst>
          </a:prstGeom>
          <a:solidFill>
            <a:srgbClr val="FFFFFF"/>
          </a:solidFill>
          <a:ln w="24765">
            <a:solidFill>
              <a:srgbClr val="14B4FF"/>
            </a:solidFill>
            <a:prstDash val="solid"/>
          </a:ln>
        </p:spPr>
      </p:sp>
      <p:sp>
        <p:nvSpPr>
          <p:cNvPr id="21" name="Shape 18"/>
          <p:cNvSpPr/>
          <p:nvPr/>
        </p:nvSpPr>
        <p:spPr>
          <a:xfrm>
            <a:off x="628650" y="2776538"/>
            <a:ext cx="6067425" cy="742950"/>
          </a:xfrm>
          <a:prstGeom prst="roundRect">
            <a:avLst>
              <a:gd name="adj" fmla="val 28205"/>
            </a:avLst>
          </a:prstGeom>
          <a:noFill/>
          <a:ln w="17145">
            <a:solidFill>
              <a:srgbClr val="14B4FF">
                <a:alpha val="35000"/>
              </a:srgbClr>
            </a:solidFill>
            <a:prstDash val="solid"/>
          </a:ln>
        </p:spPr>
      </p:sp>
      <p:sp>
        <p:nvSpPr>
          <p:cNvPr id="22" name="Shape 19"/>
          <p:cNvSpPr/>
          <p:nvPr/>
        </p:nvSpPr>
        <p:spPr>
          <a:xfrm>
            <a:off x="819150" y="2914650"/>
            <a:ext cx="457200" cy="457200"/>
          </a:xfrm>
          <a:prstGeom prst="ellipse">
            <a:avLst/>
          </a:prstGeom>
          <a:solidFill>
            <a:srgbClr val="14B4FF"/>
          </a:solidFill>
          <a:ln/>
        </p:spPr>
      </p:sp>
      <p:sp>
        <p:nvSpPr>
          <p:cNvPr id="23" name="Shape 20"/>
          <p:cNvSpPr/>
          <p:nvPr/>
        </p:nvSpPr>
        <p:spPr>
          <a:xfrm>
            <a:off x="1009650" y="3048000"/>
            <a:ext cx="7144" cy="38100"/>
          </a:xfrm>
          <a:custGeom>
            <a:avLst/>
            <a:gdLst/>
            <a:ahLst/>
            <a:cxnLst/>
            <a:rect l="l" t="t" r="r" b="b"/>
            <a:pathLst>
              <a:path w="7144" h="38100">
                <a:moveTo>
                  <a:pt x="0" y="0"/>
                </a:moveTo>
                <a:lnTo>
                  <a:pt x="0" y="38100"/>
                </a:lnTo>
              </a:path>
            </a:pathLst>
          </a:custGeom>
          <a:noFill/>
          <a:ln w="20955">
            <a:solidFill>
              <a:srgbClr val="1E2340"/>
            </a:solidFill>
            <a:prstDash val="solid"/>
          </a:ln>
        </p:spPr>
      </p:sp>
      <p:sp>
        <p:nvSpPr>
          <p:cNvPr id="24" name="Shape 21"/>
          <p:cNvSpPr/>
          <p:nvPr/>
        </p:nvSpPr>
        <p:spPr>
          <a:xfrm>
            <a:off x="1085850" y="3048000"/>
            <a:ext cx="7144" cy="38100"/>
          </a:xfrm>
          <a:custGeom>
            <a:avLst/>
            <a:gdLst/>
            <a:ahLst/>
            <a:cxnLst/>
            <a:rect l="l" t="t" r="r" b="b"/>
            <a:pathLst>
              <a:path w="7144" h="38100">
                <a:moveTo>
                  <a:pt x="0" y="0"/>
                </a:moveTo>
                <a:lnTo>
                  <a:pt x="0" y="38100"/>
                </a:lnTo>
              </a:path>
            </a:pathLst>
          </a:custGeom>
          <a:noFill/>
          <a:ln w="20955">
            <a:solidFill>
              <a:srgbClr val="1E2340"/>
            </a:solidFill>
            <a:prstDash val="solid"/>
          </a:ln>
        </p:spPr>
      </p:sp>
      <p:sp>
        <p:nvSpPr>
          <p:cNvPr id="25" name="Shape 22"/>
          <p:cNvSpPr/>
          <p:nvPr/>
        </p:nvSpPr>
        <p:spPr>
          <a:xfrm>
            <a:off x="962025" y="3067050"/>
            <a:ext cx="171450" cy="171450"/>
          </a:xfrm>
          <a:prstGeom prst="roundRect">
            <a:avLst>
              <a:gd name="adj" fmla="val 11111"/>
            </a:avLst>
          </a:prstGeom>
          <a:noFill/>
          <a:ln w="20955">
            <a:solidFill>
              <a:srgbClr val="1E2340"/>
            </a:solidFill>
            <a:prstDash val="solid"/>
          </a:ln>
        </p:spPr>
      </p:sp>
      <p:sp>
        <p:nvSpPr>
          <p:cNvPr id="26" name="Shape 23"/>
          <p:cNvSpPr/>
          <p:nvPr/>
        </p:nvSpPr>
        <p:spPr>
          <a:xfrm>
            <a:off x="962025" y="3124200"/>
            <a:ext cx="171450" cy="7144"/>
          </a:xfrm>
          <a:custGeom>
            <a:avLst/>
            <a:gdLst/>
            <a:ahLst/>
            <a:cxnLst/>
            <a:rect l="l" t="t" r="r" b="b"/>
            <a:pathLst>
              <a:path w="171450" h="7144">
                <a:moveTo>
                  <a:pt x="0" y="0"/>
                </a:moveTo>
                <a:lnTo>
                  <a:pt x="171450" y="0"/>
                </a:lnTo>
              </a:path>
            </a:pathLst>
          </a:custGeom>
          <a:noFill/>
          <a:ln w="20955">
            <a:solidFill>
              <a:srgbClr val="1E2340"/>
            </a:solidFill>
            <a:prstDash val="solid"/>
          </a:ln>
        </p:spPr>
      </p:sp>
      <p:sp>
        <p:nvSpPr>
          <p:cNvPr id="27" name="Text 24"/>
          <p:cNvSpPr/>
          <p:nvPr/>
        </p:nvSpPr>
        <p:spPr>
          <a:xfrm>
            <a:off x="1428750" y="2874979"/>
            <a:ext cx="1076325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Open day</a:t>
            </a:r>
            <a:endParaRPr lang="en-US" sz="1650" dirty="0">
              <a:latin typeface="Microsoft YaHei UI" pitchFamily="34" charset="0"/>
              <a:ea typeface="Microsoft YaHei" pitchFamily="34" charset="-122"/>
              <a:cs typeface="Microsoft YaHei UI" pitchFamily="34" charset="-120"/>
            </a:endParaRPr>
          </a:p>
        </p:txBody>
      </p:sp>
      <p:sp>
        <p:nvSpPr>
          <p:cNvPr id="28" name="Text 25"/>
          <p:cNvSpPr/>
          <p:nvPr/>
        </p:nvSpPr>
        <p:spPr>
          <a:xfrm>
            <a:off x="1428750" y="3196298"/>
            <a:ext cx="10763250" cy="171450"/>
          </a:xfrm>
          <a:prstGeom prst="rect">
            <a:avLst/>
          </a:prstGeom>
          <a:noFill/>
          <a:ln/>
        </p:spPr>
        <p:txBody>
          <a:bodyPr wrap="none" lIns="0" tIns="0" rIns="0" bIns="0" rtlCol="0" anchor="t"/>
          <a:lstStyle/>
          <a:p>
            <a:pPr algn="l" indent="0" marL="0">
              <a:buNone/>
            </a:pPr>
            <a:r>
              <a:rPr lang="en-US" sz="1125" b="1" dirty="0">
                <a:solidFill>
                  <a:srgbClr val="6E655A"/>
                </a:solidFill>
                <a:latin typeface="Microsoft YaHei UI" pitchFamily="34" charset="0"/>
                <a:ea typeface="Microsoft YaHei" pitchFamily="34" charset="-122"/>
                <a:cs typeface="Microsoft YaHei UI" pitchFamily="34" charset="-120"/>
              </a:rPr>
              <a:t>See a day in class, the date comes in the group chat</a:t>
            </a:r>
            <a:endParaRPr lang="en-US" sz="1125" dirty="0">
              <a:latin typeface="Microsoft YaHei UI" pitchFamily="34" charset="0"/>
              <a:ea typeface="Microsoft YaHei" pitchFamily="34" charset="-122"/>
              <a:cs typeface="Microsoft YaHei UI" pitchFamily="34" charset="-120"/>
            </a:endParaRPr>
          </a:p>
        </p:txBody>
      </p:sp>
      <p:sp>
        <p:nvSpPr>
          <p:cNvPr id="29" name="Shape 26"/>
          <p:cNvSpPr/>
          <p:nvPr/>
        </p:nvSpPr>
        <p:spPr>
          <a:xfrm>
            <a:off x="609600" y="3676650"/>
            <a:ext cx="6096000" cy="762000"/>
          </a:xfrm>
          <a:prstGeom prst="roundRect">
            <a:avLst>
              <a:gd name="adj" fmla="val 25000"/>
            </a:avLst>
          </a:prstGeom>
          <a:solidFill>
            <a:srgbClr val="FFFFFF"/>
          </a:solidFill>
          <a:ln w="24765">
            <a:solidFill>
              <a:srgbClr val="15D157"/>
            </a:solidFill>
            <a:prstDash val="solid"/>
          </a:ln>
        </p:spPr>
      </p:sp>
      <p:sp>
        <p:nvSpPr>
          <p:cNvPr id="30" name="Shape 27"/>
          <p:cNvSpPr/>
          <p:nvPr/>
        </p:nvSpPr>
        <p:spPr>
          <a:xfrm>
            <a:off x="628650" y="3690937"/>
            <a:ext cx="6067425" cy="742950"/>
          </a:xfrm>
          <a:prstGeom prst="roundRect">
            <a:avLst>
              <a:gd name="adj" fmla="val 28205"/>
            </a:avLst>
          </a:prstGeom>
          <a:noFill/>
          <a:ln w="17145">
            <a:solidFill>
              <a:srgbClr val="15D157">
                <a:alpha val="35000"/>
              </a:srgbClr>
            </a:solidFill>
            <a:prstDash val="solid"/>
          </a:ln>
        </p:spPr>
      </p:sp>
      <p:sp>
        <p:nvSpPr>
          <p:cNvPr id="31" name="Shape 28"/>
          <p:cNvSpPr/>
          <p:nvPr/>
        </p:nvSpPr>
        <p:spPr>
          <a:xfrm>
            <a:off x="819150" y="3829050"/>
            <a:ext cx="457200" cy="457200"/>
          </a:xfrm>
          <a:prstGeom prst="ellipse">
            <a:avLst/>
          </a:prstGeom>
          <a:solidFill>
            <a:srgbClr val="15D157"/>
          </a:solidFill>
          <a:ln/>
        </p:spPr>
      </p:sp>
      <p:sp>
        <p:nvSpPr>
          <p:cNvPr id="32" name="Shape 29"/>
          <p:cNvSpPr/>
          <p:nvPr/>
        </p:nvSpPr>
        <p:spPr>
          <a:xfrm>
            <a:off x="952500" y="3962400"/>
            <a:ext cx="133350" cy="123786"/>
          </a:xfrm>
          <a:custGeom>
            <a:avLst/>
            <a:gdLst/>
            <a:ahLst/>
            <a:cxnLst/>
            <a:rect l="l" t="t" r="r" b="b"/>
            <a:pathLst>
              <a:path w="133350" h="123786">
                <a:moveTo>
                  <a:pt x="133350" y="76200"/>
                </a:moveTo>
                <a:arcTo hR="19050" wR="19050" stAng="0" swAng="5400000"/>
                <a:lnTo>
                  <a:pt x="45987" y="95250"/>
                </a:lnTo>
                <a:arcTo hR="19050" wR="19050" stAng="16199266" swAng="-2699785"/>
                <a:lnTo>
                  <a:pt x="11544" y="121806"/>
                </a:lnTo>
                <a:arcTo hR="6763" wR="6763" stAng="2700314" swAng="8099243"/>
                <a:lnTo>
                  <a:pt x="0" y="19050"/>
                </a:lnTo>
                <a:arcTo hR="19050" wR="19050" stAng="10800000" swAng="5400000"/>
                <a:lnTo>
                  <a:pt x="114300" y="0"/>
                </a:lnTo>
                <a:arcTo hR="19050" wR="19050" stAng="16200000" swAng="5400000"/>
                <a:close/>
              </a:path>
            </a:pathLst>
          </a:custGeom>
          <a:noFill/>
          <a:ln w="20955">
            <a:solidFill>
              <a:srgbClr val="1E2340"/>
            </a:solidFill>
            <a:prstDash val="solid"/>
          </a:ln>
        </p:spPr>
      </p:sp>
      <p:sp>
        <p:nvSpPr>
          <p:cNvPr id="33" name="Shape 30"/>
          <p:cNvSpPr/>
          <p:nvPr/>
        </p:nvSpPr>
        <p:spPr>
          <a:xfrm>
            <a:off x="1009650" y="4029075"/>
            <a:ext cx="133350" cy="123786"/>
          </a:xfrm>
          <a:custGeom>
            <a:avLst/>
            <a:gdLst/>
            <a:ahLst/>
            <a:cxnLst/>
            <a:rect l="l" t="t" r="r" b="b"/>
            <a:pathLst>
              <a:path w="133350" h="123786">
                <a:moveTo>
                  <a:pt x="114300" y="0"/>
                </a:moveTo>
                <a:arcTo hR="19050" wR="19050" stAng="16200000" swAng="5400000"/>
                <a:lnTo>
                  <a:pt x="133350" y="117024"/>
                </a:lnTo>
                <a:arcTo hR="6763" wR="6763" stAng="444" swAng="8099243"/>
                <a:lnTo>
                  <a:pt x="100832" y="100832"/>
                </a:lnTo>
                <a:arcTo hR="19050" wR="19050" stAng="18900519" swAng="-2699785"/>
                <a:lnTo>
                  <a:pt x="19050" y="95250"/>
                </a:lnTo>
                <a:arcTo hR="19050" wR="19050" stAng="5400000" swAng="5400000"/>
                <a:lnTo>
                  <a:pt x="0" y="66675"/>
                </a:lnTo>
              </a:path>
            </a:pathLst>
          </a:custGeom>
          <a:noFill/>
          <a:ln w="20955">
            <a:solidFill>
              <a:srgbClr val="1E2340"/>
            </a:solidFill>
            <a:prstDash val="solid"/>
          </a:ln>
        </p:spPr>
      </p:sp>
      <p:sp>
        <p:nvSpPr>
          <p:cNvPr id="34" name="Text 31"/>
          <p:cNvSpPr/>
          <p:nvPr/>
        </p:nvSpPr>
        <p:spPr>
          <a:xfrm>
            <a:off x="1428750" y="3789379"/>
            <a:ext cx="1076325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Class group chat</a:t>
            </a:r>
            <a:endParaRPr lang="en-US" sz="1650" dirty="0">
              <a:latin typeface="Microsoft YaHei UI" pitchFamily="34" charset="0"/>
              <a:ea typeface="Microsoft YaHei" pitchFamily="34" charset="-122"/>
              <a:cs typeface="Microsoft YaHei UI" pitchFamily="34" charset="-120"/>
            </a:endParaRPr>
          </a:p>
        </p:txBody>
      </p:sp>
      <p:sp>
        <p:nvSpPr>
          <p:cNvPr id="35" name="Text 32"/>
          <p:cNvSpPr/>
          <p:nvPr/>
        </p:nvSpPr>
        <p:spPr>
          <a:xfrm>
            <a:off x="1428750" y="4110698"/>
            <a:ext cx="10763250" cy="171450"/>
          </a:xfrm>
          <a:prstGeom prst="rect">
            <a:avLst/>
          </a:prstGeom>
          <a:noFill/>
          <a:ln/>
        </p:spPr>
        <p:txBody>
          <a:bodyPr wrap="none" lIns="0" tIns="0" rIns="0" bIns="0" rtlCol="0" anchor="t"/>
          <a:lstStyle/>
          <a:p>
            <a:pPr algn="l" indent="0" marL="0">
              <a:buNone/>
            </a:pPr>
            <a:r>
              <a:rPr lang="en-US" sz="1125" b="1" dirty="0">
                <a:solidFill>
                  <a:srgbClr val="6E655A"/>
                </a:solidFill>
                <a:latin typeface="Microsoft YaHei UI" pitchFamily="34" charset="0"/>
                <a:ea typeface="Microsoft YaHei" pitchFamily="34" charset="-122"/>
                <a:cs typeface="Microsoft YaHei UI" pitchFamily="34" charset="-120"/>
              </a:rPr>
              <a:t>Weekly menus and every notice go here</a:t>
            </a:r>
            <a:endParaRPr lang="en-US" sz="1125" dirty="0">
              <a:latin typeface="Microsoft YaHei UI" pitchFamily="34" charset="0"/>
              <a:ea typeface="Microsoft YaHei" pitchFamily="34" charset="-122"/>
              <a:cs typeface="Microsoft YaHei UI" pitchFamily="34" charset="-120"/>
            </a:endParaRPr>
          </a:p>
        </p:txBody>
      </p:sp>
      <p:sp>
        <p:nvSpPr>
          <p:cNvPr id="36" name="Shape 33"/>
          <p:cNvSpPr/>
          <p:nvPr/>
        </p:nvSpPr>
        <p:spPr>
          <a:xfrm>
            <a:off x="609600" y="4591050"/>
            <a:ext cx="6096000" cy="762000"/>
          </a:xfrm>
          <a:prstGeom prst="roundRect">
            <a:avLst>
              <a:gd name="adj" fmla="val 25000"/>
            </a:avLst>
          </a:prstGeom>
          <a:solidFill>
            <a:srgbClr val="FFFFFF"/>
          </a:solidFill>
          <a:ln w="24765">
            <a:solidFill>
              <a:srgbClr val="FF6A12"/>
            </a:solidFill>
            <a:prstDash val="solid"/>
          </a:ln>
        </p:spPr>
      </p:sp>
      <p:sp>
        <p:nvSpPr>
          <p:cNvPr id="37" name="Shape 34"/>
          <p:cNvSpPr/>
          <p:nvPr/>
        </p:nvSpPr>
        <p:spPr>
          <a:xfrm>
            <a:off x="628650" y="4605338"/>
            <a:ext cx="6067425" cy="742950"/>
          </a:xfrm>
          <a:prstGeom prst="roundRect">
            <a:avLst>
              <a:gd name="adj" fmla="val 28205"/>
            </a:avLst>
          </a:prstGeom>
          <a:noFill/>
          <a:ln w="17145">
            <a:solidFill>
              <a:srgbClr val="FF6A12">
                <a:alpha val="35000"/>
              </a:srgbClr>
            </a:solidFill>
            <a:prstDash val="solid"/>
          </a:ln>
        </p:spPr>
      </p:sp>
      <p:sp>
        <p:nvSpPr>
          <p:cNvPr id="38" name="Shape 35"/>
          <p:cNvSpPr/>
          <p:nvPr/>
        </p:nvSpPr>
        <p:spPr>
          <a:xfrm>
            <a:off x="819150" y="4743450"/>
            <a:ext cx="457200" cy="457200"/>
          </a:xfrm>
          <a:prstGeom prst="ellipse">
            <a:avLst/>
          </a:prstGeom>
          <a:solidFill>
            <a:srgbClr val="FF6A12"/>
          </a:solidFill>
          <a:ln/>
        </p:spPr>
      </p:sp>
      <p:sp>
        <p:nvSpPr>
          <p:cNvPr id="39" name="Shape 36"/>
          <p:cNvSpPr/>
          <p:nvPr/>
        </p:nvSpPr>
        <p:spPr>
          <a:xfrm>
            <a:off x="952500" y="5000625"/>
            <a:ext cx="133350" cy="57150"/>
          </a:xfrm>
          <a:custGeom>
            <a:avLst/>
            <a:gdLst/>
            <a:ahLst/>
            <a:cxnLst/>
            <a:rect l="l" t="t" r="r" b="b"/>
            <a:pathLst>
              <a:path w="133350" h="57150">
                <a:moveTo>
                  <a:pt x="133350" y="57150"/>
                </a:moveTo>
                <a:lnTo>
                  <a:pt x="133350" y="38100"/>
                </a:lnTo>
                <a:arcTo hR="38100" wR="38100" stAng="0" swAng="-5400000"/>
                <a:lnTo>
                  <a:pt x="38100" y="0"/>
                </a:lnTo>
                <a:arcTo hR="38100" wR="38100" stAng="16200000" swAng="-5400000"/>
                <a:lnTo>
                  <a:pt x="0" y="57150"/>
                </a:lnTo>
              </a:path>
            </a:pathLst>
          </a:custGeom>
          <a:noFill/>
          <a:ln w="20955">
            <a:solidFill>
              <a:srgbClr val="1E2340"/>
            </a:solidFill>
            <a:prstDash val="solid"/>
          </a:ln>
        </p:spPr>
      </p:sp>
      <p:sp>
        <p:nvSpPr>
          <p:cNvPr id="40" name="Shape 37"/>
          <p:cNvSpPr/>
          <p:nvPr/>
        </p:nvSpPr>
        <p:spPr>
          <a:xfrm>
            <a:off x="1085850" y="4887544"/>
            <a:ext cx="28539" cy="73762"/>
          </a:xfrm>
          <a:custGeom>
            <a:avLst/>
            <a:gdLst/>
            <a:ahLst/>
            <a:cxnLst/>
            <a:rect l="l" t="t" r="r" b="b"/>
            <a:pathLst>
              <a:path w="28539" h="73762">
                <a:moveTo>
                  <a:pt x="0" y="0"/>
                </a:moveTo>
                <a:arcTo hR="38100" wR="38100" stAng="17072025" swAng="9055950"/>
              </a:path>
            </a:pathLst>
          </a:custGeom>
          <a:noFill/>
          <a:ln w="20955">
            <a:solidFill>
              <a:srgbClr val="1E2340"/>
            </a:solidFill>
            <a:prstDash val="solid"/>
          </a:ln>
        </p:spPr>
      </p:sp>
      <p:sp>
        <p:nvSpPr>
          <p:cNvPr id="41" name="Shape 38"/>
          <p:cNvSpPr/>
          <p:nvPr/>
        </p:nvSpPr>
        <p:spPr>
          <a:xfrm>
            <a:off x="1114425" y="5001863"/>
            <a:ext cx="28575" cy="55912"/>
          </a:xfrm>
          <a:custGeom>
            <a:avLst/>
            <a:gdLst/>
            <a:ahLst/>
            <a:cxnLst/>
            <a:rect l="l" t="t" r="r" b="b"/>
            <a:pathLst>
              <a:path w="28575" h="55912">
                <a:moveTo>
                  <a:pt x="28575" y="55912"/>
                </a:moveTo>
                <a:lnTo>
                  <a:pt x="28575" y="36862"/>
                </a:lnTo>
                <a:arcTo hR="38100" wR="38100" stAng="21597436" swAng="-4528786"/>
              </a:path>
            </a:pathLst>
          </a:custGeom>
          <a:noFill/>
          <a:ln w="20955">
            <a:solidFill>
              <a:srgbClr val="1E2340"/>
            </a:solidFill>
            <a:prstDash val="solid"/>
          </a:ln>
        </p:spPr>
      </p:sp>
      <p:sp>
        <p:nvSpPr>
          <p:cNvPr id="42" name="Shape 39"/>
          <p:cNvSpPr/>
          <p:nvPr/>
        </p:nvSpPr>
        <p:spPr>
          <a:xfrm>
            <a:off x="981075" y="4886325"/>
            <a:ext cx="76200" cy="76200"/>
          </a:xfrm>
          <a:prstGeom prst="ellipse">
            <a:avLst/>
          </a:prstGeom>
          <a:noFill/>
          <a:ln w="20955">
            <a:solidFill>
              <a:srgbClr val="1E2340"/>
            </a:solidFill>
            <a:prstDash val="solid"/>
          </a:ln>
        </p:spPr>
      </p:sp>
      <p:sp>
        <p:nvSpPr>
          <p:cNvPr id="43" name="Text 40"/>
          <p:cNvSpPr/>
          <p:nvPr/>
        </p:nvSpPr>
        <p:spPr>
          <a:xfrm>
            <a:off x="1428750" y="4703779"/>
            <a:ext cx="10763250" cy="251460"/>
          </a:xfrm>
          <a:prstGeom prst="rect">
            <a:avLst/>
          </a:prstGeom>
          <a:noFill/>
          <a:ln/>
        </p:spPr>
        <p:txBody>
          <a:bodyPr wrap="none" lIns="0" tIns="0" rIns="0" bIns="0" rtlCol="0" anchor="t"/>
          <a:lstStyle/>
          <a:p>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Parents</a:t>
            </a:r>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a:t>
            </a:r>
            <a:pPr algn="l" indent="0" marL="0">
              <a:buNone/>
            </a:pPr>
            <a:r>
              <a:rPr lang="en-US" sz="1650" b="1" dirty="0">
                <a:solidFill>
                  <a:srgbClr val="1E2340"/>
                </a:solidFill>
                <a:latin typeface="Microsoft YaHei UI" pitchFamily="34" charset="0"/>
                <a:ea typeface="Microsoft YaHei" pitchFamily="34" charset="-122"/>
                <a:cs typeface="Microsoft YaHei UI" pitchFamily="34" charset="-120"/>
              </a:rPr>
              <a:t> committee</a:t>
            </a:r>
            <a:endParaRPr lang="en-US" sz="1650" dirty="0">
              <a:latin typeface="Microsoft YaHei UI" pitchFamily="34" charset="0"/>
              <a:ea typeface="Microsoft YaHei" pitchFamily="34" charset="-122"/>
              <a:cs typeface="Microsoft YaHei UI" pitchFamily="34" charset="-120"/>
            </a:endParaRPr>
          </a:p>
        </p:txBody>
      </p:sp>
      <p:sp>
        <p:nvSpPr>
          <p:cNvPr id="44" name="Text 41"/>
          <p:cNvSpPr/>
          <p:nvPr/>
        </p:nvSpPr>
        <p:spPr>
          <a:xfrm>
            <a:off x="1428750" y="5025098"/>
            <a:ext cx="10763250" cy="171450"/>
          </a:xfrm>
          <a:prstGeom prst="rect">
            <a:avLst/>
          </a:prstGeom>
          <a:noFill/>
          <a:ln/>
        </p:spPr>
        <p:txBody>
          <a:bodyPr wrap="none" lIns="0" tIns="0" rIns="0" bIns="0" rtlCol="0" anchor="t"/>
          <a:lstStyle/>
          <a:p>
            <a:pPr algn="l" indent="0" marL="0">
              <a:buNone/>
            </a:pPr>
            <a:r>
              <a:rPr lang="en-US" sz="1125" b="1" dirty="0">
                <a:solidFill>
                  <a:srgbClr val="6E655A"/>
                </a:solidFill>
                <a:latin typeface="Microsoft YaHei UI" pitchFamily="34" charset="0"/>
                <a:ea typeface="Microsoft YaHei" pitchFamily="34" charset="-122"/>
                <a:cs typeface="Microsoft YaHei UI" pitchFamily="34" charset="-120"/>
              </a:rPr>
              <a:t>Sign up and help decide school matters</a:t>
            </a:r>
            <a:endParaRPr lang="en-US" sz="1125" dirty="0">
              <a:latin typeface="Microsoft YaHei UI" pitchFamily="34" charset="0"/>
              <a:ea typeface="Microsoft YaHei" pitchFamily="34" charset="-122"/>
              <a:cs typeface="Microsoft YaHei UI" pitchFamily="34" charset="-120"/>
            </a:endParaRPr>
          </a:p>
        </p:txBody>
      </p:sp>
      <p:sp>
        <p:nvSpPr>
          <p:cNvPr id="45" name="Shape 42"/>
          <p:cNvSpPr/>
          <p:nvPr/>
        </p:nvSpPr>
        <p:spPr>
          <a:xfrm>
            <a:off x="609600" y="5715000"/>
            <a:ext cx="2943225" cy="514350"/>
          </a:xfrm>
          <a:prstGeom prst="roundRect">
            <a:avLst>
              <a:gd name="adj" fmla="val 50000"/>
            </a:avLst>
          </a:prstGeom>
          <a:solidFill>
            <a:srgbClr val="FF6A12"/>
          </a:solidFill>
          <a:ln/>
        </p:spPr>
      </p:sp>
      <p:sp>
        <p:nvSpPr>
          <p:cNvPr id="46" name="Text 43"/>
          <p:cNvSpPr/>
          <p:nvPr/>
        </p:nvSpPr>
        <p:spPr>
          <a:xfrm>
            <a:off x="0" y="5855581"/>
            <a:ext cx="4162425" cy="228600"/>
          </a:xfrm>
          <a:prstGeom prst="rect">
            <a:avLst/>
          </a:prstGeom>
          <a:noFill/>
          <a:ln/>
        </p:spPr>
        <p:txBody>
          <a:bodyPr wrap="none" lIns="0" tIns="0" rIns="0" bIns="0" rtlCol="0" anchor="t"/>
          <a:lstStyle/>
          <a:p>
            <a:pPr algn="ctr" indent="0" marL="0">
              <a:buNone/>
            </a:pPr>
            <a:r>
              <a:rPr lang="en-US" sz="1500" b="1" dirty="0">
                <a:solidFill>
                  <a:srgbClr val="1E2340"/>
                </a:solidFill>
                <a:latin typeface="Microsoft YaHei UI" pitchFamily="34" charset="0"/>
                <a:ea typeface="Microsoft YaHei" pitchFamily="34" charset="-122"/>
                <a:cs typeface="Microsoft YaHei UI" pitchFamily="34" charset="-120"/>
              </a:rPr>
              <a:t>Ask a teacher any time</a:t>
            </a:r>
            <a:endParaRPr lang="en-US" sz="1500" dirty="0">
              <a:latin typeface="Microsoft YaHei UI" pitchFamily="34" charset="0"/>
              <a:ea typeface="Microsoft YaHei" pitchFamily="34" charset="-122"/>
              <a:cs typeface="Microsoft YaHei UI" pitchFamily="34" charset="-120"/>
            </a:endParaRPr>
          </a:p>
        </p:txBody>
      </p:sp>
      <p:sp>
        <p:nvSpPr>
          <p:cNvPr id="47" name="Text 44"/>
          <p:cNvSpPr/>
          <p:nvPr/>
        </p:nvSpPr>
        <p:spPr>
          <a:xfrm>
            <a:off x="609600" y="6547652"/>
            <a:ext cx="11582400" cy="125730"/>
          </a:xfrm>
          <a:prstGeom prst="rect">
            <a:avLst/>
          </a:prstGeom>
          <a:noFill/>
          <a:ln/>
        </p:spPr>
        <p:txBody>
          <a:bodyPr wrap="none" lIns="0" tIns="0" rIns="0" bIns="0" rtlCol="0" anchor="t"/>
          <a:lstStyle/>
          <a:p>
            <a:pPr algn="l" indent="0" marL="0">
              <a:buNone/>
            </a:pPr>
            <a:r>
              <a:rPr lang="en-US" sz="825" b="1" dirty="0">
                <a:solidFill>
                  <a:srgbClr val="6E655A"/>
                </a:solidFill>
                <a:latin typeface="Microsoft YaHei UI" pitchFamily="34" charset="0"/>
                <a:ea typeface="Microsoft YaHei" pitchFamily="34" charset="-122"/>
                <a:cs typeface="Microsoft YaHei UI" pitchFamily="34" charset="-120"/>
              </a:rPr>
              <a:t>Background: AI-generated illustration</a:t>
            </a:r>
            <a:endParaRPr lang="en-US" sz="8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